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5"/>
  </p:notesMasterIdLst>
  <p:handoutMasterIdLst>
    <p:handoutMasterId r:id="rId16"/>
  </p:handoutMasterIdLst>
  <p:sldIdLst>
    <p:sldId id="267" r:id="rId3"/>
    <p:sldId id="278" r:id="rId4"/>
    <p:sldId id="279" r:id="rId5"/>
    <p:sldId id="280" r:id="rId6"/>
    <p:sldId id="281" r:id="rId7"/>
    <p:sldId id="282" r:id="rId8"/>
    <p:sldId id="283" r:id="rId9"/>
    <p:sldId id="285" r:id="rId10"/>
    <p:sldId id="284" r:id="rId11"/>
    <p:sldId id="286" r:id="rId12"/>
    <p:sldId id="288" r:id="rId13"/>
    <p:sldId id="287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78" d="100"/>
          <a:sy n="78" d="100"/>
        </p:scale>
        <p:origin x="120" y="51"/>
      </p:cViewPr>
      <p:guideLst>
        <p:guide pos="3839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95CF1-34CB-4BF5-B585-2E4B750A16E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2E0C1-6D7E-4443-A96D-8DF90252CD55}">
      <dgm:prSet phldrT="[Text]"/>
      <dgm:spPr/>
      <dgm:t>
        <a:bodyPr/>
        <a:lstStyle/>
        <a:p>
          <a:r>
            <a:rPr lang="en-US" dirty="0"/>
            <a:t>College essay</a:t>
          </a:r>
        </a:p>
      </dgm:t>
    </dgm:pt>
    <dgm:pt modelId="{AFB58EB3-719A-42E6-8751-804E4F166133}" type="parTrans" cxnId="{20AC1ACF-566E-4226-9C99-F2134BF3F01A}">
      <dgm:prSet/>
      <dgm:spPr/>
      <dgm:t>
        <a:bodyPr/>
        <a:lstStyle/>
        <a:p>
          <a:endParaRPr lang="en-US"/>
        </a:p>
      </dgm:t>
    </dgm:pt>
    <dgm:pt modelId="{06E97843-2A94-4C2B-9FD5-5BC3DFF5CC92}" type="sibTrans" cxnId="{20AC1ACF-566E-4226-9C99-F2134BF3F01A}">
      <dgm:prSet/>
      <dgm:spPr/>
      <dgm:t>
        <a:bodyPr/>
        <a:lstStyle/>
        <a:p>
          <a:endParaRPr lang="en-US"/>
        </a:p>
      </dgm:t>
    </dgm:pt>
    <dgm:pt modelId="{B012EC0B-8DBF-4FF0-AAEB-270A60C4963E}">
      <dgm:prSet phldrT="[Text]"/>
      <dgm:spPr/>
      <dgm:t>
        <a:bodyPr/>
        <a:lstStyle/>
        <a:p>
          <a:r>
            <a:rPr lang="en-US" dirty="0"/>
            <a:t>Hamlet versus Macbeth</a:t>
          </a:r>
        </a:p>
      </dgm:t>
    </dgm:pt>
    <dgm:pt modelId="{2DF698D5-F9F8-4ED5-AA3F-34EF144DA088}" type="parTrans" cxnId="{11F00F65-9F58-4310-9220-D37AF42A063E}">
      <dgm:prSet/>
      <dgm:spPr/>
      <dgm:t>
        <a:bodyPr/>
        <a:lstStyle/>
        <a:p>
          <a:endParaRPr lang="en-US"/>
        </a:p>
      </dgm:t>
    </dgm:pt>
    <dgm:pt modelId="{8F42F38F-7994-441C-8EDE-E2A1DDACE576}" type="sibTrans" cxnId="{11F00F65-9F58-4310-9220-D37AF42A063E}">
      <dgm:prSet/>
      <dgm:spPr/>
      <dgm:t>
        <a:bodyPr/>
        <a:lstStyle/>
        <a:p>
          <a:endParaRPr lang="en-US"/>
        </a:p>
      </dgm:t>
    </dgm:pt>
    <dgm:pt modelId="{B0934DE5-8DB3-464A-BC2A-05AC63F10EBE}">
      <dgm:prSet phldrT="[Text]"/>
      <dgm:spPr/>
      <dgm:t>
        <a:bodyPr/>
        <a:lstStyle/>
        <a:p>
          <a:r>
            <a:rPr lang="en-US" dirty="0"/>
            <a:t>A personal reflection essay</a:t>
          </a:r>
        </a:p>
      </dgm:t>
    </dgm:pt>
    <dgm:pt modelId="{CD102E11-FE5B-4331-A7C2-ABACCA6F42E1}" type="parTrans" cxnId="{CA98E6BE-8033-410D-95CC-8CE79DD15635}">
      <dgm:prSet/>
      <dgm:spPr/>
      <dgm:t>
        <a:bodyPr/>
        <a:lstStyle/>
        <a:p>
          <a:endParaRPr lang="en-US"/>
        </a:p>
      </dgm:t>
    </dgm:pt>
    <dgm:pt modelId="{B4A8EDB5-AA9F-4846-9826-FA92A4CBEFBA}" type="sibTrans" cxnId="{CA98E6BE-8033-410D-95CC-8CE79DD15635}">
      <dgm:prSet/>
      <dgm:spPr/>
      <dgm:t>
        <a:bodyPr/>
        <a:lstStyle/>
        <a:p>
          <a:endParaRPr lang="en-US"/>
        </a:p>
      </dgm:t>
    </dgm:pt>
    <dgm:pt modelId="{423A66CB-BEEE-4A41-82DF-A233827BB548}">
      <dgm:prSet phldrT="[Text]"/>
      <dgm:spPr/>
      <dgm:t>
        <a:bodyPr/>
        <a:lstStyle/>
        <a:p>
          <a:r>
            <a:rPr lang="en-US" dirty="0"/>
            <a:t>And a few minor ones here and there!</a:t>
          </a:r>
        </a:p>
      </dgm:t>
    </dgm:pt>
    <dgm:pt modelId="{F853C2F0-0B4D-4871-A05F-4D869CBA1E59}" type="parTrans" cxnId="{D9251FA6-D792-4BEB-9250-CA9C9F394010}">
      <dgm:prSet/>
      <dgm:spPr/>
      <dgm:t>
        <a:bodyPr/>
        <a:lstStyle/>
        <a:p>
          <a:endParaRPr lang="en-US"/>
        </a:p>
      </dgm:t>
    </dgm:pt>
    <dgm:pt modelId="{D6AC2010-53F2-4938-ABDB-4D569100DDB4}" type="sibTrans" cxnId="{D9251FA6-D792-4BEB-9250-CA9C9F394010}">
      <dgm:prSet/>
      <dgm:spPr/>
      <dgm:t>
        <a:bodyPr/>
        <a:lstStyle/>
        <a:p>
          <a:endParaRPr lang="en-US"/>
        </a:p>
      </dgm:t>
    </dgm:pt>
    <dgm:pt modelId="{F5367D47-EE48-4BDA-AE39-43413AB019C0}">
      <dgm:prSet phldrT="[Text]"/>
      <dgm:spPr/>
      <dgm:t>
        <a:bodyPr/>
        <a:lstStyle/>
        <a:p>
          <a:r>
            <a:rPr lang="en-US" dirty="0"/>
            <a:t>Play versus movie analysis</a:t>
          </a:r>
        </a:p>
      </dgm:t>
    </dgm:pt>
    <dgm:pt modelId="{0CF40C0C-BB8F-4A7D-86DB-BE7349B59392}" type="parTrans" cxnId="{7F9E2140-E745-4A17-9D6F-A4A3C37B8A8A}">
      <dgm:prSet/>
      <dgm:spPr/>
    </dgm:pt>
    <dgm:pt modelId="{58330701-691D-4301-85E4-74E4D38ADC4F}" type="sibTrans" cxnId="{7F9E2140-E745-4A17-9D6F-A4A3C37B8A8A}">
      <dgm:prSet/>
      <dgm:spPr/>
    </dgm:pt>
    <dgm:pt modelId="{21BC2A93-3CDE-4835-BA3B-01FD68E4C05F}" type="pres">
      <dgm:prSet presAssocID="{67795CF1-34CB-4BF5-B585-2E4B750A16E9}" presName="cycle" presStyleCnt="0">
        <dgm:presLayoutVars>
          <dgm:dir/>
          <dgm:resizeHandles val="exact"/>
        </dgm:presLayoutVars>
      </dgm:prSet>
      <dgm:spPr/>
    </dgm:pt>
    <dgm:pt modelId="{DD39B299-CA03-46B0-8EC7-E48CBC32AFD2}" type="pres">
      <dgm:prSet presAssocID="{15D2E0C1-6D7E-4443-A96D-8DF90252CD55}" presName="node" presStyleLbl="node1" presStyleIdx="0" presStyleCnt="5">
        <dgm:presLayoutVars>
          <dgm:bulletEnabled val="1"/>
        </dgm:presLayoutVars>
      </dgm:prSet>
      <dgm:spPr/>
    </dgm:pt>
    <dgm:pt modelId="{276EC2B2-11FA-46FF-A2F2-6C4430D2738B}" type="pres">
      <dgm:prSet presAssocID="{15D2E0C1-6D7E-4443-A96D-8DF90252CD55}" presName="spNode" presStyleCnt="0"/>
      <dgm:spPr/>
    </dgm:pt>
    <dgm:pt modelId="{01633904-D148-48A0-8E1F-3F0883642A8D}" type="pres">
      <dgm:prSet presAssocID="{06E97843-2A94-4C2B-9FD5-5BC3DFF5CC92}" presName="sibTrans" presStyleLbl="sibTrans1D1" presStyleIdx="0" presStyleCnt="5"/>
      <dgm:spPr/>
    </dgm:pt>
    <dgm:pt modelId="{B1A8366F-30A9-4D43-A62E-1E123FB1CEBB}" type="pres">
      <dgm:prSet presAssocID="{B012EC0B-8DBF-4FF0-AAEB-270A60C4963E}" presName="node" presStyleLbl="node1" presStyleIdx="1" presStyleCnt="5">
        <dgm:presLayoutVars>
          <dgm:bulletEnabled val="1"/>
        </dgm:presLayoutVars>
      </dgm:prSet>
      <dgm:spPr/>
    </dgm:pt>
    <dgm:pt modelId="{BEFBDFCC-E265-4379-B8AD-CDD88E8B91A0}" type="pres">
      <dgm:prSet presAssocID="{B012EC0B-8DBF-4FF0-AAEB-270A60C4963E}" presName="spNode" presStyleCnt="0"/>
      <dgm:spPr/>
    </dgm:pt>
    <dgm:pt modelId="{93666434-3004-43C7-85BF-B00AAE56BDCA}" type="pres">
      <dgm:prSet presAssocID="{8F42F38F-7994-441C-8EDE-E2A1DDACE576}" presName="sibTrans" presStyleLbl="sibTrans1D1" presStyleIdx="1" presStyleCnt="5"/>
      <dgm:spPr/>
    </dgm:pt>
    <dgm:pt modelId="{E2D9AB91-5D7C-446D-9CD1-696B38391D94}" type="pres">
      <dgm:prSet presAssocID="{B0934DE5-8DB3-464A-BC2A-05AC63F10EBE}" presName="node" presStyleLbl="node1" presStyleIdx="2" presStyleCnt="5">
        <dgm:presLayoutVars>
          <dgm:bulletEnabled val="1"/>
        </dgm:presLayoutVars>
      </dgm:prSet>
      <dgm:spPr/>
    </dgm:pt>
    <dgm:pt modelId="{D951A2FA-5418-4ED3-A76D-613AADF10573}" type="pres">
      <dgm:prSet presAssocID="{B0934DE5-8DB3-464A-BC2A-05AC63F10EBE}" presName="spNode" presStyleCnt="0"/>
      <dgm:spPr/>
    </dgm:pt>
    <dgm:pt modelId="{8FCE95C7-20C0-415A-9D67-D43ACBA21135}" type="pres">
      <dgm:prSet presAssocID="{B4A8EDB5-AA9F-4846-9826-FA92A4CBEFBA}" presName="sibTrans" presStyleLbl="sibTrans1D1" presStyleIdx="2" presStyleCnt="5"/>
      <dgm:spPr/>
    </dgm:pt>
    <dgm:pt modelId="{B2824C08-98B2-47F1-BD82-9D688B8E6D2E}" type="pres">
      <dgm:prSet presAssocID="{F5367D47-EE48-4BDA-AE39-43413AB019C0}" presName="node" presStyleLbl="node1" presStyleIdx="3" presStyleCnt="5">
        <dgm:presLayoutVars>
          <dgm:bulletEnabled val="1"/>
        </dgm:presLayoutVars>
      </dgm:prSet>
      <dgm:spPr/>
    </dgm:pt>
    <dgm:pt modelId="{27399873-BEDC-4E0A-871B-9A4DC9A0F28B}" type="pres">
      <dgm:prSet presAssocID="{F5367D47-EE48-4BDA-AE39-43413AB019C0}" presName="spNode" presStyleCnt="0"/>
      <dgm:spPr/>
    </dgm:pt>
    <dgm:pt modelId="{FB2F50BD-26E1-4CD4-B80A-9797E9529E5F}" type="pres">
      <dgm:prSet presAssocID="{58330701-691D-4301-85E4-74E4D38ADC4F}" presName="sibTrans" presStyleLbl="sibTrans1D1" presStyleIdx="3" presStyleCnt="5"/>
      <dgm:spPr/>
    </dgm:pt>
    <dgm:pt modelId="{46710DC4-3038-4111-B13A-C92B1463BEF6}" type="pres">
      <dgm:prSet presAssocID="{423A66CB-BEEE-4A41-82DF-A233827BB548}" presName="node" presStyleLbl="node1" presStyleIdx="4" presStyleCnt="5">
        <dgm:presLayoutVars>
          <dgm:bulletEnabled val="1"/>
        </dgm:presLayoutVars>
      </dgm:prSet>
      <dgm:spPr/>
    </dgm:pt>
    <dgm:pt modelId="{77BB9B6F-B194-42C6-B10C-1BCBDBC17857}" type="pres">
      <dgm:prSet presAssocID="{423A66CB-BEEE-4A41-82DF-A233827BB548}" presName="spNode" presStyleCnt="0"/>
      <dgm:spPr/>
    </dgm:pt>
    <dgm:pt modelId="{A9EC901C-171A-4CCB-ADB1-06224DB0FF0A}" type="pres">
      <dgm:prSet presAssocID="{D6AC2010-53F2-4938-ABDB-4D569100DDB4}" presName="sibTrans" presStyleLbl="sibTrans1D1" presStyleIdx="4" presStyleCnt="5"/>
      <dgm:spPr/>
    </dgm:pt>
  </dgm:ptLst>
  <dgm:cxnLst>
    <dgm:cxn modelId="{7F9E2140-E745-4A17-9D6F-A4A3C37B8A8A}" srcId="{67795CF1-34CB-4BF5-B585-2E4B750A16E9}" destId="{F5367D47-EE48-4BDA-AE39-43413AB019C0}" srcOrd="3" destOrd="0" parTransId="{0CF40C0C-BB8F-4A7D-86DB-BE7349B59392}" sibTransId="{58330701-691D-4301-85E4-74E4D38ADC4F}"/>
    <dgm:cxn modelId="{9916395C-AB72-4D53-93CF-04D9F63DC95B}" type="presOf" srcId="{B012EC0B-8DBF-4FF0-AAEB-270A60C4963E}" destId="{B1A8366F-30A9-4D43-A62E-1E123FB1CEBB}" srcOrd="0" destOrd="0" presId="urn:microsoft.com/office/officeart/2005/8/layout/cycle6"/>
    <dgm:cxn modelId="{C64FE78F-B320-4D2C-B74F-F08DFED13DD5}" type="presOf" srcId="{423A66CB-BEEE-4A41-82DF-A233827BB548}" destId="{46710DC4-3038-4111-B13A-C92B1463BEF6}" srcOrd="0" destOrd="0" presId="urn:microsoft.com/office/officeart/2005/8/layout/cycle6"/>
    <dgm:cxn modelId="{07A7A090-B904-4FBE-A4BE-6A7C0C111657}" type="presOf" srcId="{D6AC2010-53F2-4938-ABDB-4D569100DDB4}" destId="{A9EC901C-171A-4CCB-ADB1-06224DB0FF0A}" srcOrd="0" destOrd="0" presId="urn:microsoft.com/office/officeart/2005/8/layout/cycle6"/>
    <dgm:cxn modelId="{76C37D26-947F-4AAC-9CA4-7F8FB250F42C}" type="presOf" srcId="{67795CF1-34CB-4BF5-B585-2E4B750A16E9}" destId="{21BC2A93-3CDE-4835-BA3B-01FD68E4C05F}" srcOrd="0" destOrd="0" presId="urn:microsoft.com/office/officeart/2005/8/layout/cycle6"/>
    <dgm:cxn modelId="{CA98E6BE-8033-410D-95CC-8CE79DD15635}" srcId="{67795CF1-34CB-4BF5-B585-2E4B750A16E9}" destId="{B0934DE5-8DB3-464A-BC2A-05AC63F10EBE}" srcOrd="2" destOrd="0" parTransId="{CD102E11-FE5B-4331-A7C2-ABACCA6F42E1}" sibTransId="{B4A8EDB5-AA9F-4846-9826-FA92A4CBEFBA}"/>
    <dgm:cxn modelId="{DE75A43B-2298-4ABC-BA2C-7E1A2E132E8F}" type="presOf" srcId="{B4A8EDB5-AA9F-4846-9826-FA92A4CBEFBA}" destId="{8FCE95C7-20C0-415A-9D67-D43ACBA21135}" srcOrd="0" destOrd="0" presId="urn:microsoft.com/office/officeart/2005/8/layout/cycle6"/>
    <dgm:cxn modelId="{D0C2E39E-C7EC-40D4-9CE4-AF8CA0A73273}" type="presOf" srcId="{58330701-691D-4301-85E4-74E4D38ADC4F}" destId="{FB2F50BD-26E1-4CD4-B80A-9797E9529E5F}" srcOrd="0" destOrd="0" presId="urn:microsoft.com/office/officeart/2005/8/layout/cycle6"/>
    <dgm:cxn modelId="{D9251FA6-D792-4BEB-9250-CA9C9F394010}" srcId="{67795CF1-34CB-4BF5-B585-2E4B750A16E9}" destId="{423A66CB-BEEE-4A41-82DF-A233827BB548}" srcOrd="4" destOrd="0" parTransId="{F853C2F0-0B4D-4871-A05F-4D869CBA1E59}" sibTransId="{D6AC2010-53F2-4938-ABDB-4D569100DDB4}"/>
    <dgm:cxn modelId="{78C3462B-EFA0-419D-9FBE-6B581FDAF17A}" type="presOf" srcId="{B0934DE5-8DB3-464A-BC2A-05AC63F10EBE}" destId="{E2D9AB91-5D7C-446D-9CD1-696B38391D94}" srcOrd="0" destOrd="0" presId="urn:microsoft.com/office/officeart/2005/8/layout/cycle6"/>
    <dgm:cxn modelId="{C5A7161E-486D-41E5-83AF-4D32F15C626B}" type="presOf" srcId="{06E97843-2A94-4C2B-9FD5-5BC3DFF5CC92}" destId="{01633904-D148-48A0-8E1F-3F0883642A8D}" srcOrd="0" destOrd="0" presId="urn:microsoft.com/office/officeart/2005/8/layout/cycle6"/>
    <dgm:cxn modelId="{158C34FE-B9EE-438E-B068-F827634369D7}" type="presOf" srcId="{15D2E0C1-6D7E-4443-A96D-8DF90252CD55}" destId="{DD39B299-CA03-46B0-8EC7-E48CBC32AFD2}" srcOrd="0" destOrd="0" presId="urn:microsoft.com/office/officeart/2005/8/layout/cycle6"/>
    <dgm:cxn modelId="{20AC1ACF-566E-4226-9C99-F2134BF3F01A}" srcId="{67795CF1-34CB-4BF5-B585-2E4B750A16E9}" destId="{15D2E0C1-6D7E-4443-A96D-8DF90252CD55}" srcOrd="0" destOrd="0" parTransId="{AFB58EB3-719A-42E6-8751-804E4F166133}" sibTransId="{06E97843-2A94-4C2B-9FD5-5BC3DFF5CC92}"/>
    <dgm:cxn modelId="{F0FA25CE-7D29-4C9F-B105-AFA6AF476061}" type="presOf" srcId="{F5367D47-EE48-4BDA-AE39-43413AB019C0}" destId="{B2824C08-98B2-47F1-BD82-9D688B8E6D2E}" srcOrd="0" destOrd="0" presId="urn:microsoft.com/office/officeart/2005/8/layout/cycle6"/>
    <dgm:cxn modelId="{11F00F65-9F58-4310-9220-D37AF42A063E}" srcId="{67795CF1-34CB-4BF5-B585-2E4B750A16E9}" destId="{B012EC0B-8DBF-4FF0-AAEB-270A60C4963E}" srcOrd="1" destOrd="0" parTransId="{2DF698D5-F9F8-4ED5-AA3F-34EF144DA088}" sibTransId="{8F42F38F-7994-441C-8EDE-E2A1DDACE576}"/>
    <dgm:cxn modelId="{CF1CF1D8-C712-49F3-979C-388D6E379A89}" type="presOf" srcId="{8F42F38F-7994-441C-8EDE-E2A1DDACE576}" destId="{93666434-3004-43C7-85BF-B00AAE56BDCA}" srcOrd="0" destOrd="0" presId="urn:microsoft.com/office/officeart/2005/8/layout/cycle6"/>
    <dgm:cxn modelId="{6CE50FF2-5937-43AA-B731-85DDE4053FC6}" type="presParOf" srcId="{21BC2A93-3CDE-4835-BA3B-01FD68E4C05F}" destId="{DD39B299-CA03-46B0-8EC7-E48CBC32AFD2}" srcOrd="0" destOrd="0" presId="urn:microsoft.com/office/officeart/2005/8/layout/cycle6"/>
    <dgm:cxn modelId="{869DCF9A-41A9-415D-8D49-3BE7A3F0E22A}" type="presParOf" srcId="{21BC2A93-3CDE-4835-BA3B-01FD68E4C05F}" destId="{276EC2B2-11FA-46FF-A2F2-6C4430D2738B}" srcOrd="1" destOrd="0" presId="urn:microsoft.com/office/officeart/2005/8/layout/cycle6"/>
    <dgm:cxn modelId="{12082C79-9D86-4833-AF32-4BD47CCBF068}" type="presParOf" srcId="{21BC2A93-3CDE-4835-BA3B-01FD68E4C05F}" destId="{01633904-D148-48A0-8E1F-3F0883642A8D}" srcOrd="2" destOrd="0" presId="urn:microsoft.com/office/officeart/2005/8/layout/cycle6"/>
    <dgm:cxn modelId="{741C6293-238C-45D4-BCBE-36154B961A7A}" type="presParOf" srcId="{21BC2A93-3CDE-4835-BA3B-01FD68E4C05F}" destId="{B1A8366F-30A9-4D43-A62E-1E123FB1CEBB}" srcOrd="3" destOrd="0" presId="urn:microsoft.com/office/officeart/2005/8/layout/cycle6"/>
    <dgm:cxn modelId="{170625EB-3D7B-45B2-88DE-7FA9781D3930}" type="presParOf" srcId="{21BC2A93-3CDE-4835-BA3B-01FD68E4C05F}" destId="{BEFBDFCC-E265-4379-B8AD-CDD88E8B91A0}" srcOrd="4" destOrd="0" presId="urn:microsoft.com/office/officeart/2005/8/layout/cycle6"/>
    <dgm:cxn modelId="{30F375FE-EDDE-40F4-961D-0C51887C9DBD}" type="presParOf" srcId="{21BC2A93-3CDE-4835-BA3B-01FD68E4C05F}" destId="{93666434-3004-43C7-85BF-B00AAE56BDCA}" srcOrd="5" destOrd="0" presId="urn:microsoft.com/office/officeart/2005/8/layout/cycle6"/>
    <dgm:cxn modelId="{F013D5D5-9FB7-4348-8B29-78FE23F765C3}" type="presParOf" srcId="{21BC2A93-3CDE-4835-BA3B-01FD68E4C05F}" destId="{E2D9AB91-5D7C-446D-9CD1-696B38391D94}" srcOrd="6" destOrd="0" presId="urn:microsoft.com/office/officeart/2005/8/layout/cycle6"/>
    <dgm:cxn modelId="{A127D1F9-6D1C-40B4-B1C3-64AAF43E6BA8}" type="presParOf" srcId="{21BC2A93-3CDE-4835-BA3B-01FD68E4C05F}" destId="{D951A2FA-5418-4ED3-A76D-613AADF10573}" srcOrd="7" destOrd="0" presId="urn:microsoft.com/office/officeart/2005/8/layout/cycle6"/>
    <dgm:cxn modelId="{8CF5F6C7-FBF3-4D1C-BBFD-51BB9D946078}" type="presParOf" srcId="{21BC2A93-3CDE-4835-BA3B-01FD68E4C05F}" destId="{8FCE95C7-20C0-415A-9D67-D43ACBA21135}" srcOrd="8" destOrd="0" presId="urn:microsoft.com/office/officeart/2005/8/layout/cycle6"/>
    <dgm:cxn modelId="{E4F770F3-F674-48E6-8424-0CF8FD1ACA96}" type="presParOf" srcId="{21BC2A93-3CDE-4835-BA3B-01FD68E4C05F}" destId="{B2824C08-98B2-47F1-BD82-9D688B8E6D2E}" srcOrd="9" destOrd="0" presId="urn:microsoft.com/office/officeart/2005/8/layout/cycle6"/>
    <dgm:cxn modelId="{43BDF5BD-1F7B-4A22-8AFA-A14416FD1E7E}" type="presParOf" srcId="{21BC2A93-3CDE-4835-BA3B-01FD68E4C05F}" destId="{27399873-BEDC-4E0A-871B-9A4DC9A0F28B}" srcOrd="10" destOrd="0" presId="urn:microsoft.com/office/officeart/2005/8/layout/cycle6"/>
    <dgm:cxn modelId="{35BA10FD-9ED8-43C8-BDCD-0FE49C021FF8}" type="presParOf" srcId="{21BC2A93-3CDE-4835-BA3B-01FD68E4C05F}" destId="{FB2F50BD-26E1-4CD4-B80A-9797E9529E5F}" srcOrd="11" destOrd="0" presId="urn:microsoft.com/office/officeart/2005/8/layout/cycle6"/>
    <dgm:cxn modelId="{ACBE13E4-A27C-406D-B331-048E4BE853C3}" type="presParOf" srcId="{21BC2A93-3CDE-4835-BA3B-01FD68E4C05F}" destId="{46710DC4-3038-4111-B13A-C92B1463BEF6}" srcOrd="12" destOrd="0" presId="urn:microsoft.com/office/officeart/2005/8/layout/cycle6"/>
    <dgm:cxn modelId="{D53D0CAE-2C53-4205-9D6B-49074E4A8D1B}" type="presParOf" srcId="{21BC2A93-3CDE-4835-BA3B-01FD68E4C05F}" destId="{77BB9B6F-B194-42C6-B10C-1BCBDBC17857}" srcOrd="13" destOrd="0" presId="urn:microsoft.com/office/officeart/2005/8/layout/cycle6"/>
    <dgm:cxn modelId="{4969FDB3-8B7C-4EE4-BABA-68D234F87B12}" type="presParOf" srcId="{21BC2A93-3CDE-4835-BA3B-01FD68E4C05F}" destId="{A9EC901C-171A-4CCB-ADB1-06224DB0FF0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685ED-12FC-4398-9B28-0C5ECF3645F2}" type="doc">
      <dgm:prSet loTypeId="urn:microsoft.com/office/officeart/2005/8/layout/default#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D5883F-A1B0-4D45-BBCE-FF261ED95F79}">
      <dgm:prSet phldrT="[Text]"/>
      <dgm:spPr/>
      <dgm:t>
        <a:bodyPr/>
        <a:lstStyle/>
        <a:p>
          <a:r>
            <a:rPr lang="en-US" dirty="0"/>
            <a:t>Whether you are going to college or not, this is a college prep class</a:t>
          </a:r>
        </a:p>
      </dgm:t>
    </dgm:pt>
    <dgm:pt modelId="{947869BC-ED6D-4A0F-8482-C2C53EA57635}" type="parTrans" cxnId="{370F34C8-A541-4C33-8D6C-924ED3BAC79C}">
      <dgm:prSet/>
      <dgm:spPr/>
      <dgm:t>
        <a:bodyPr/>
        <a:lstStyle/>
        <a:p>
          <a:endParaRPr lang="en-US"/>
        </a:p>
      </dgm:t>
    </dgm:pt>
    <dgm:pt modelId="{537A85F2-793A-484B-AE2E-4FB6A97ED3A3}" type="sibTrans" cxnId="{370F34C8-A541-4C33-8D6C-924ED3BAC79C}">
      <dgm:prSet/>
      <dgm:spPr/>
      <dgm:t>
        <a:bodyPr/>
        <a:lstStyle/>
        <a:p>
          <a:endParaRPr lang="en-US"/>
        </a:p>
      </dgm:t>
    </dgm:pt>
    <dgm:pt modelId="{9F11AA7C-42B1-4AC3-8D4A-97D5E910D24B}">
      <dgm:prSet phldrT="[Text]"/>
      <dgm:spPr/>
      <dgm:t>
        <a:bodyPr/>
        <a:lstStyle/>
        <a:p>
          <a:r>
            <a:rPr lang="en-US" dirty="0"/>
            <a:t>When you are done here, you will be ready!</a:t>
          </a:r>
        </a:p>
      </dgm:t>
    </dgm:pt>
    <dgm:pt modelId="{3B308959-85E0-4998-B043-17A45B08F519}" type="parTrans" cxnId="{190CDB3A-F854-4751-8F6E-8C5D8DA26AB0}">
      <dgm:prSet/>
      <dgm:spPr/>
      <dgm:t>
        <a:bodyPr/>
        <a:lstStyle/>
        <a:p>
          <a:endParaRPr lang="en-US"/>
        </a:p>
      </dgm:t>
    </dgm:pt>
    <dgm:pt modelId="{794424D8-6FEC-4655-8115-949F28B0476E}" type="sibTrans" cxnId="{190CDB3A-F854-4751-8F6E-8C5D8DA26AB0}">
      <dgm:prSet/>
      <dgm:spPr/>
      <dgm:t>
        <a:bodyPr/>
        <a:lstStyle/>
        <a:p>
          <a:endParaRPr lang="en-US"/>
        </a:p>
      </dgm:t>
    </dgm:pt>
    <dgm:pt modelId="{1374C430-BE0C-4AA0-BF02-048F1B6572DC}">
      <dgm:prSet phldrT="[Text]"/>
      <dgm:spPr/>
      <dgm:t>
        <a:bodyPr/>
        <a:lstStyle/>
        <a:p>
          <a:r>
            <a:rPr lang="en-US" dirty="0"/>
            <a:t>Also, keep close attention to your grades!</a:t>
          </a:r>
        </a:p>
      </dgm:t>
    </dgm:pt>
    <dgm:pt modelId="{237A73CF-1966-4B2E-A5F3-959E116D4E93}" type="parTrans" cxnId="{9DB1076E-5A19-4D11-9EF4-3EF284A8604E}">
      <dgm:prSet/>
      <dgm:spPr/>
      <dgm:t>
        <a:bodyPr/>
        <a:lstStyle/>
        <a:p>
          <a:endParaRPr lang="en-US"/>
        </a:p>
      </dgm:t>
    </dgm:pt>
    <dgm:pt modelId="{D4A40FE0-D568-41E0-8A30-F96D2850CDC6}" type="sibTrans" cxnId="{9DB1076E-5A19-4D11-9EF4-3EF284A8604E}">
      <dgm:prSet/>
      <dgm:spPr/>
      <dgm:t>
        <a:bodyPr/>
        <a:lstStyle/>
        <a:p>
          <a:endParaRPr lang="en-US"/>
        </a:p>
      </dgm:t>
    </dgm:pt>
    <dgm:pt modelId="{3D312644-AC94-49AC-8F0E-B8A6A8840955}">
      <dgm:prSet phldrT="[Text]"/>
      <dgm:spPr/>
      <dgm:t>
        <a:bodyPr/>
        <a:lstStyle/>
        <a:p>
          <a:r>
            <a:rPr lang="en-US" dirty="0"/>
            <a:t>You have to pass to Graduate!</a:t>
          </a:r>
        </a:p>
      </dgm:t>
    </dgm:pt>
    <dgm:pt modelId="{456DF2CA-87C6-43B9-BE1B-6C99911DF83A}" type="parTrans" cxnId="{53E12908-26AF-48C6-8D97-D305D1CB4BE7}">
      <dgm:prSet/>
      <dgm:spPr/>
      <dgm:t>
        <a:bodyPr/>
        <a:lstStyle/>
        <a:p>
          <a:endParaRPr lang="en-US"/>
        </a:p>
      </dgm:t>
    </dgm:pt>
    <dgm:pt modelId="{00BC78C3-AF7E-4168-90BB-5A0FE2B41F7D}" type="sibTrans" cxnId="{53E12908-26AF-48C6-8D97-D305D1CB4BE7}">
      <dgm:prSet/>
      <dgm:spPr/>
      <dgm:t>
        <a:bodyPr/>
        <a:lstStyle/>
        <a:p>
          <a:endParaRPr lang="en-US"/>
        </a:p>
      </dgm:t>
    </dgm:pt>
    <dgm:pt modelId="{0FE8F485-5544-43F9-AD30-EB182EEEA279}">
      <dgm:prSet phldrT="[Text]"/>
      <dgm:spPr/>
      <dgm:t>
        <a:bodyPr/>
        <a:lstStyle/>
        <a:p>
          <a:r>
            <a:rPr lang="en-US" dirty="0"/>
            <a:t>Contact me by phone or email for any problems or concerns!</a:t>
          </a:r>
        </a:p>
      </dgm:t>
    </dgm:pt>
    <dgm:pt modelId="{11F324D6-FCFC-4C8A-BB5F-91CD9F98836D}" type="parTrans" cxnId="{813C6872-DAED-4580-AD41-93A56C6A9442}">
      <dgm:prSet/>
      <dgm:spPr/>
      <dgm:t>
        <a:bodyPr/>
        <a:lstStyle/>
        <a:p>
          <a:endParaRPr lang="en-US"/>
        </a:p>
      </dgm:t>
    </dgm:pt>
    <dgm:pt modelId="{BC2E0F91-590C-4259-925F-AAD8B8CF6135}" type="sibTrans" cxnId="{813C6872-DAED-4580-AD41-93A56C6A9442}">
      <dgm:prSet/>
      <dgm:spPr/>
      <dgm:t>
        <a:bodyPr/>
        <a:lstStyle/>
        <a:p>
          <a:endParaRPr lang="en-US"/>
        </a:p>
      </dgm:t>
    </dgm:pt>
    <dgm:pt modelId="{B892C839-B9BD-4838-BF69-23C073F4A18B}" type="pres">
      <dgm:prSet presAssocID="{392685ED-12FC-4398-9B28-0C5ECF3645F2}" presName="diagram" presStyleCnt="0">
        <dgm:presLayoutVars>
          <dgm:dir/>
          <dgm:resizeHandles val="exact"/>
        </dgm:presLayoutVars>
      </dgm:prSet>
      <dgm:spPr/>
    </dgm:pt>
    <dgm:pt modelId="{B13AD24E-741C-47A0-9E46-35F247489B91}" type="pres">
      <dgm:prSet presAssocID="{50D5883F-A1B0-4D45-BBCE-FF261ED95F79}" presName="node" presStyleLbl="node1" presStyleIdx="0" presStyleCnt="5">
        <dgm:presLayoutVars>
          <dgm:bulletEnabled val="1"/>
        </dgm:presLayoutVars>
      </dgm:prSet>
      <dgm:spPr/>
    </dgm:pt>
    <dgm:pt modelId="{814F4299-FB92-413A-A808-B4BB0567471F}" type="pres">
      <dgm:prSet presAssocID="{537A85F2-793A-484B-AE2E-4FB6A97ED3A3}" presName="sibTrans" presStyleCnt="0"/>
      <dgm:spPr/>
    </dgm:pt>
    <dgm:pt modelId="{1ED00DC1-4159-4A3C-8F4C-3C4A83CF3123}" type="pres">
      <dgm:prSet presAssocID="{9F11AA7C-42B1-4AC3-8D4A-97D5E910D24B}" presName="node" presStyleLbl="node1" presStyleIdx="1" presStyleCnt="5">
        <dgm:presLayoutVars>
          <dgm:bulletEnabled val="1"/>
        </dgm:presLayoutVars>
      </dgm:prSet>
      <dgm:spPr/>
    </dgm:pt>
    <dgm:pt modelId="{12CA5F61-D456-46B8-BC52-7AB00960E232}" type="pres">
      <dgm:prSet presAssocID="{794424D8-6FEC-4655-8115-949F28B0476E}" presName="sibTrans" presStyleCnt="0"/>
      <dgm:spPr/>
    </dgm:pt>
    <dgm:pt modelId="{78C8A9AC-D341-47E0-96D7-6666DC6D4EB7}" type="pres">
      <dgm:prSet presAssocID="{1374C430-BE0C-4AA0-BF02-048F1B6572DC}" presName="node" presStyleLbl="node1" presStyleIdx="2" presStyleCnt="5">
        <dgm:presLayoutVars>
          <dgm:bulletEnabled val="1"/>
        </dgm:presLayoutVars>
      </dgm:prSet>
      <dgm:spPr/>
    </dgm:pt>
    <dgm:pt modelId="{9B5E4B1B-1454-4076-8C2D-0870EB93336B}" type="pres">
      <dgm:prSet presAssocID="{D4A40FE0-D568-41E0-8A30-F96D2850CDC6}" presName="sibTrans" presStyleCnt="0"/>
      <dgm:spPr/>
    </dgm:pt>
    <dgm:pt modelId="{5D289847-262E-4893-AA1B-5074C02F1CB2}" type="pres">
      <dgm:prSet presAssocID="{3D312644-AC94-49AC-8F0E-B8A6A8840955}" presName="node" presStyleLbl="node1" presStyleIdx="3" presStyleCnt="5">
        <dgm:presLayoutVars>
          <dgm:bulletEnabled val="1"/>
        </dgm:presLayoutVars>
      </dgm:prSet>
      <dgm:spPr/>
    </dgm:pt>
    <dgm:pt modelId="{B7E70BAF-9E8C-44D6-974E-F42FF2350384}" type="pres">
      <dgm:prSet presAssocID="{00BC78C3-AF7E-4168-90BB-5A0FE2B41F7D}" presName="sibTrans" presStyleCnt="0"/>
      <dgm:spPr/>
    </dgm:pt>
    <dgm:pt modelId="{8071C8E7-2CC4-480F-8942-1088873B4DB6}" type="pres">
      <dgm:prSet presAssocID="{0FE8F485-5544-43F9-AD30-EB182EEEA279}" presName="node" presStyleLbl="node1" presStyleIdx="4" presStyleCnt="5">
        <dgm:presLayoutVars>
          <dgm:bulletEnabled val="1"/>
        </dgm:presLayoutVars>
      </dgm:prSet>
      <dgm:spPr/>
    </dgm:pt>
  </dgm:ptLst>
  <dgm:cxnLst>
    <dgm:cxn modelId="{EB1D9F4B-9C58-4C7E-BDAB-53A0C2C78149}" type="presOf" srcId="{392685ED-12FC-4398-9B28-0C5ECF3645F2}" destId="{B892C839-B9BD-4838-BF69-23C073F4A18B}" srcOrd="0" destOrd="0" presId="urn:microsoft.com/office/officeart/2005/8/layout/default#1"/>
    <dgm:cxn modelId="{813C6872-DAED-4580-AD41-93A56C6A9442}" srcId="{392685ED-12FC-4398-9B28-0C5ECF3645F2}" destId="{0FE8F485-5544-43F9-AD30-EB182EEEA279}" srcOrd="4" destOrd="0" parTransId="{11F324D6-FCFC-4C8A-BB5F-91CD9F98836D}" sibTransId="{BC2E0F91-590C-4259-925F-AAD8B8CF6135}"/>
    <dgm:cxn modelId="{370F34C8-A541-4C33-8D6C-924ED3BAC79C}" srcId="{392685ED-12FC-4398-9B28-0C5ECF3645F2}" destId="{50D5883F-A1B0-4D45-BBCE-FF261ED95F79}" srcOrd="0" destOrd="0" parTransId="{947869BC-ED6D-4A0F-8482-C2C53EA57635}" sibTransId="{537A85F2-793A-484B-AE2E-4FB6A97ED3A3}"/>
    <dgm:cxn modelId="{4B2FB898-D8DA-4E77-BA53-D723F7B7E8EE}" type="presOf" srcId="{9F11AA7C-42B1-4AC3-8D4A-97D5E910D24B}" destId="{1ED00DC1-4159-4A3C-8F4C-3C4A83CF3123}" srcOrd="0" destOrd="0" presId="urn:microsoft.com/office/officeart/2005/8/layout/default#1"/>
    <dgm:cxn modelId="{9DB1076E-5A19-4D11-9EF4-3EF284A8604E}" srcId="{392685ED-12FC-4398-9B28-0C5ECF3645F2}" destId="{1374C430-BE0C-4AA0-BF02-048F1B6572DC}" srcOrd="2" destOrd="0" parTransId="{237A73CF-1966-4B2E-A5F3-959E116D4E93}" sibTransId="{D4A40FE0-D568-41E0-8A30-F96D2850CDC6}"/>
    <dgm:cxn modelId="{190CDB3A-F854-4751-8F6E-8C5D8DA26AB0}" srcId="{392685ED-12FC-4398-9B28-0C5ECF3645F2}" destId="{9F11AA7C-42B1-4AC3-8D4A-97D5E910D24B}" srcOrd="1" destOrd="0" parTransId="{3B308959-85E0-4998-B043-17A45B08F519}" sibTransId="{794424D8-6FEC-4655-8115-949F28B0476E}"/>
    <dgm:cxn modelId="{BA54CBFE-CA29-4F14-9FFD-9DB09040FD37}" type="presOf" srcId="{0FE8F485-5544-43F9-AD30-EB182EEEA279}" destId="{8071C8E7-2CC4-480F-8942-1088873B4DB6}" srcOrd="0" destOrd="0" presId="urn:microsoft.com/office/officeart/2005/8/layout/default#1"/>
    <dgm:cxn modelId="{53D4B5A6-D3C4-4F19-8952-E46D5E2334BA}" type="presOf" srcId="{1374C430-BE0C-4AA0-BF02-048F1B6572DC}" destId="{78C8A9AC-D341-47E0-96D7-6666DC6D4EB7}" srcOrd="0" destOrd="0" presId="urn:microsoft.com/office/officeart/2005/8/layout/default#1"/>
    <dgm:cxn modelId="{53E12908-26AF-48C6-8D97-D305D1CB4BE7}" srcId="{392685ED-12FC-4398-9B28-0C5ECF3645F2}" destId="{3D312644-AC94-49AC-8F0E-B8A6A8840955}" srcOrd="3" destOrd="0" parTransId="{456DF2CA-87C6-43B9-BE1B-6C99911DF83A}" sibTransId="{00BC78C3-AF7E-4168-90BB-5A0FE2B41F7D}"/>
    <dgm:cxn modelId="{91E285AD-2D4A-45F5-A0D6-7CAEC0B9487F}" type="presOf" srcId="{3D312644-AC94-49AC-8F0E-B8A6A8840955}" destId="{5D289847-262E-4893-AA1B-5074C02F1CB2}" srcOrd="0" destOrd="0" presId="urn:microsoft.com/office/officeart/2005/8/layout/default#1"/>
    <dgm:cxn modelId="{0B72A1A8-54A8-414D-A10C-DE5509435EA4}" type="presOf" srcId="{50D5883F-A1B0-4D45-BBCE-FF261ED95F79}" destId="{B13AD24E-741C-47A0-9E46-35F247489B91}" srcOrd="0" destOrd="0" presId="urn:microsoft.com/office/officeart/2005/8/layout/default#1"/>
    <dgm:cxn modelId="{48C391E5-116A-45A5-8B38-62010B4E5515}" type="presParOf" srcId="{B892C839-B9BD-4838-BF69-23C073F4A18B}" destId="{B13AD24E-741C-47A0-9E46-35F247489B91}" srcOrd="0" destOrd="0" presId="urn:microsoft.com/office/officeart/2005/8/layout/default#1"/>
    <dgm:cxn modelId="{E5F2B01E-C77D-49A2-AA1A-388B8B31CB4C}" type="presParOf" srcId="{B892C839-B9BD-4838-BF69-23C073F4A18B}" destId="{814F4299-FB92-413A-A808-B4BB0567471F}" srcOrd="1" destOrd="0" presId="urn:microsoft.com/office/officeart/2005/8/layout/default#1"/>
    <dgm:cxn modelId="{75F30702-A263-4433-B123-723409239B0A}" type="presParOf" srcId="{B892C839-B9BD-4838-BF69-23C073F4A18B}" destId="{1ED00DC1-4159-4A3C-8F4C-3C4A83CF3123}" srcOrd="2" destOrd="0" presId="urn:microsoft.com/office/officeart/2005/8/layout/default#1"/>
    <dgm:cxn modelId="{8E0EDB7E-EDE6-4C97-B112-51EE6A83C7EA}" type="presParOf" srcId="{B892C839-B9BD-4838-BF69-23C073F4A18B}" destId="{12CA5F61-D456-46B8-BC52-7AB00960E232}" srcOrd="3" destOrd="0" presId="urn:microsoft.com/office/officeart/2005/8/layout/default#1"/>
    <dgm:cxn modelId="{CDAF8983-3C40-4C32-8A41-DE885C91A2CD}" type="presParOf" srcId="{B892C839-B9BD-4838-BF69-23C073F4A18B}" destId="{78C8A9AC-D341-47E0-96D7-6666DC6D4EB7}" srcOrd="4" destOrd="0" presId="urn:microsoft.com/office/officeart/2005/8/layout/default#1"/>
    <dgm:cxn modelId="{75F4B5E8-C05E-45EF-86D4-F9F1282E80EC}" type="presParOf" srcId="{B892C839-B9BD-4838-BF69-23C073F4A18B}" destId="{9B5E4B1B-1454-4076-8C2D-0870EB93336B}" srcOrd="5" destOrd="0" presId="urn:microsoft.com/office/officeart/2005/8/layout/default#1"/>
    <dgm:cxn modelId="{55963B10-32C1-450B-BD67-D27BB4847F5B}" type="presParOf" srcId="{B892C839-B9BD-4838-BF69-23C073F4A18B}" destId="{5D289847-262E-4893-AA1B-5074C02F1CB2}" srcOrd="6" destOrd="0" presId="urn:microsoft.com/office/officeart/2005/8/layout/default#1"/>
    <dgm:cxn modelId="{4392A436-682C-4380-8E3D-4B6E8E30CFFD}" type="presParOf" srcId="{B892C839-B9BD-4838-BF69-23C073F4A18B}" destId="{B7E70BAF-9E8C-44D6-974E-F42FF2350384}" srcOrd="7" destOrd="0" presId="urn:microsoft.com/office/officeart/2005/8/layout/default#1"/>
    <dgm:cxn modelId="{14CC64BE-8D46-4EC1-965D-D3C417FB3561}" type="presParOf" srcId="{B892C839-B9BD-4838-BF69-23C073F4A18B}" destId="{8071C8E7-2CC4-480F-8942-1088873B4DB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B299-CA03-46B0-8EC7-E48CBC32AFD2}">
      <dsp:nvSpPr>
        <dsp:cNvPr id="0" name=""/>
        <dsp:cNvSpPr/>
      </dsp:nvSpPr>
      <dsp:spPr>
        <a:xfrm>
          <a:off x="3319471" y="3153"/>
          <a:ext cx="1819256" cy="1182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College essay</a:t>
          </a:r>
        </a:p>
      </dsp:txBody>
      <dsp:txXfrm>
        <a:off x="3377197" y="60879"/>
        <a:ext cx="1703804" cy="1067064"/>
      </dsp:txXfrm>
    </dsp:sp>
    <dsp:sp modelId="{01633904-D148-48A0-8E1F-3F0883642A8D}">
      <dsp:nvSpPr>
        <dsp:cNvPr id="0" name=""/>
        <dsp:cNvSpPr/>
      </dsp:nvSpPr>
      <dsp:spPr>
        <a:xfrm>
          <a:off x="1868438" y="594412"/>
          <a:ext cx="4721323" cy="4721323"/>
        </a:xfrm>
        <a:custGeom>
          <a:avLst/>
          <a:gdLst/>
          <a:ahLst/>
          <a:cxnLst/>
          <a:rect l="0" t="0" r="0" b="0"/>
          <a:pathLst>
            <a:path>
              <a:moveTo>
                <a:pt x="3282763" y="187541"/>
              </a:moveTo>
              <a:arcTo wR="2360661" hR="2360661" stAng="17579554" swAng="19595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8366F-30A9-4D43-A62E-1E123FB1CEBB}">
      <dsp:nvSpPr>
        <dsp:cNvPr id="0" name=""/>
        <dsp:cNvSpPr/>
      </dsp:nvSpPr>
      <dsp:spPr>
        <a:xfrm>
          <a:off x="5564594" y="1634330"/>
          <a:ext cx="1819256" cy="1182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Hamlet versus Macbeth</a:t>
          </a:r>
        </a:p>
      </dsp:txBody>
      <dsp:txXfrm>
        <a:off x="5622320" y="1692056"/>
        <a:ext cx="1703804" cy="1067064"/>
      </dsp:txXfrm>
    </dsp:sp>
    <dsp:sp modelId="{93666434-3004-43C7-85BF-B00AAE56BDCA}">
      <dsp:nvSpPr>
        <dsp:cNvPr id="0" name=""/>
        <dsp:cNvSpPr/>
      </dsp:nvSpPr>
      <dsp:spPr>
        <a:xfrm>
          <a:off x="1868438" y="594412"/>
          <a:ext cx="4721323" cy="4721323"/>
        </a:xfrm>
        <a:custGeom>
          <a:avLst/>
          <a:gdLst/>
          <a:ahLst/>
          <a:cxnLst/>
          <a:rect l="0" t="0" r="0" b="0"/>
          <a:pathLst>
            <a:path>
              <a:moveTo>
                <a:pt x="4718108" y="2237515"/>
              </a:moveTo>
              <a:arcTo wR="2360661" hR="2360661" stAng="21420585" swAng="21947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9AB91-5D7C-446D-9CD1-696B38391D94}">
      <dsp:nvSpPr>
        <dsp:cNvPr id="0" name=""/>
        <dsp:cNvSpPr/>
      </dsp:nvSpPr>
      <dsp:spPr>
        <a:xfrm>
          <a:off x="4707033" y="4273630"/>
          <a:ext cx="1819256" cy="1182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personal reflection essay</a:t>
          </a:r>
        </a:p>
      </dsp:txBody>
      <dsp:txXfrm>
        <a:off x="4764759" y="4331356"/>
        <a:ext cx="1703804" cy="1067064"/>
      </dsp:txXfrm>
    </dsp:sp>
    <dsp:sp modelId="{8FCE95C7-20C0-415A-9D67-D43ACBA21135}">
      <dsp:nvSpPr>
        <dsp:cNvPr id="0" name=""/>
        <dsp:cNvSpPr/>
      </dsp:nvSpPr>
      <dsp:spPr>
        <a:xfrm>
          <a:off x="1868438" y="594412"/>
          <a:ext cx="4721323" cy="4721323"/>
        </a:xfrm>
        <a:custGeom>
          <a:avLst/>
          <a:gdLst/>
          <a:ahLst/>
          <a:cxnLst/>
          <a:rect l="0" t="0" r="0" b="0"/>
          <a:pathLst>
            <a:path>
              <a:moveTo>
                <a:pt x="2829230" y="4674352"/>
              </a:moveTo>
              <a:arcTo wR="2360661" hR="2360661" stAng="4713077" swAng="13738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24C08-98B2-47F1-BD82-9D688B8E6D2E}">
      <dsp:nvSpPr>
        <dsp:cNvPr id="0" name=""/>
        <dsp:cNvSpPr/>
      </dsp:nvSpPr>
      <dsp:spPr>
        <a:xfrm>
          <a:off x="1931909" y="4273630"/>
          <a:ext cx="1819256" cy="1182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Play versus movie analysis</a:t>
          </a:r>
        </a:p>
      </dsp:txBody>
      <dsp:txXfrm>
        <a:off x="1989635" y="4331356"/>
        <a:ext cx="1703804" cy="1067064"/>
      </dsp:txXfrm>
    </dsp:sp>
    <dsp:sp modelId="{FB2F50BD-26E1-4CD4-B80A-9797E9529E5F}">
      <dsp:nvSpPr>
        <dsp:cNvPr id="0" name=""/>
        <dsp:cNvSpPr/>
      </dsp:nvSpPr>
      <dsp:spPr>
        <a:xfrm>
          <a:off x="1868438" y="594412"/>
          <a:ext cx="4721323" cy="4721323"/>
        </a:xfrm>
        <a:custGeom>
          <a:avLst/>
          <a:gdLst/>
          <a:ahLst/>
          <a:cxnLst/>
          <a:rect l="0" t="0" r="0" b="0"/>
          <a:pathLst>
            <a:path>
              <a:moveTo>
                <a:pt x="394172" y="3666664"/>
              </a:moveTo>
              <a:arcTo wR="2360661" hR="2360661" stAng="8784643" swAng="21947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10DC4-3038-4111-B13A-C92B1463BEF6}">
      <dsp:nvSpPr>
        <dsp:cNvPr id="0" name=""/>
        <dsp:cNvSpPr/>
      </dsp:nvSpPr>
      <dsp:spPr>
        <a:xfrm>
          <a:off x="1074349" y="1634330"/>
          <a:ext cx="1819256" cy="1182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And a few minor ones here and there!</a:t>
          </a:r>
        </a:p>
      </dsp:txBody>
      <dsp:txXfrm>
        <a:off x="1132075" y="1692056"/>
        <a:ext cx="1703804" cy="1067064"/>
      </dsp:txXfrm>
    </dsp:sp>
    <dsp:sp modelId="{A9EC901C-171A-4CCB-ADB1-06224DB0FF0A}">
      <dsp:nvSpPr>
        <dsp:cNvPr id="0" name=""/>
        <dsp:cNvSpPr/>
      </dsp:nvSpPr>
      <dsp:spPr>
        <a:xfrm>
          <a:off x="1868438" y="594412"/>
          <a:ext cx="4721323" cy="4721323"/>
        </a:xfrm>
        <a:custGeom>
          <a:avLst/>
          <a:gdLst/>
          <a:ahLst/>
          <a:cxnLst/>
          <a:rect l="0" t="0" r="0" b="0"/>
          <a:pathLst>
            <a:path>
              <a:moveTo>
                <a:pt x="411645" y="1028722"/>
              </a:moveTo>
              <a:arcTo wR="2360661" hR="2360661" stAng="12860900" swAng="19595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AD24E-741C-47A0-9E46-35F247489B91}">
      <dsp:nvSpPr>
        <dsp:cNvPr id="0" name=""/>
        <dsp:cNvSpPr/>
      </dsp:nvSpPr>
      <dsp:spPr>
        <a:xfrm>
          <a:off x="971550" y="0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Whether you are going to college or not, this is a college prep class</a:t>
          </a:r>
        </a:p>
      </dsp:txBody>
      <dsp:txXfrm>
        <a:off x="971550" y="0"/>
        <a:ext cx="3428999" cy="2057400"/>
      </dsp:txXfrm>
    </dsp:sp>
    <dsp:sp modelId="{1ED00DC1-4159-4A3C-8F4C-3C4A83CF3123}">
      <dsp:nvSpPr>
        <dsp:cNvPr id="0" name=""/>
        <dsp:cNvSpPr/>
      </dsp:nvSpPr>
      <dsp:spPr>
        <a:xfrm>
          <a:off x="4743449" y="0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When you are done here, you will be ready!</a:t>
          </a:r>
        </a:p>
      </dsp:txBody>
      <dsp:txXfrm>
        <a:off x="4743449" y="0"/>
        <a:ext cx="3428999" cy="2057400"/>
      </dsp:txXfrm>
    </dsp:sp>
    <dsp:sp modelId="{78C8A9AC-D341-47E0-96D7-6666DC6D4EB7}">
      <dsp:nvSpPr>
        <dsp:cNvPr id="0" name=""/>
        <dsp:cNvSpPr/>
      </dsp:nvSpPr>
      <dsp:spPr>
        <a:xfrm>
          <a:off x="971550" y="2400300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Also, keep close attention to your grades!</a:t>
          </a:r>
        </a:p>
      </dsp:txBody>
      <dsp:txXfrm>
        <a:off x="971550" y="2400300"/>
        <a:ext cx="3428999" cy="2057400"/>
      </dsp:txXfrm>
    </dsp:sp>
    <dsp:sp modelId="{5D289847-262E-4893-AA1B-5074C02F1CB2}">
      <dsp:nvSpPr>
        <dsp:cNvPr id="0" name=""/>
        <dsp:cNvSpPr/>
      </dsp:nvSpPr>
      <dsp:spPr>
        <a:xfrm>
          <a:off x="4743449" y="2400300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You have to pass to Graduate!</a:t>
          </a:r>
        </a:p>
      </dsp:txBody>
      <dsp:txXfrm>
        <a:off x="4743449" y="2400300"/>
        <a:ext cx="3428999" cy="2057400"/>
      </dsp:txXfrm>
    </dsp:sp>
    <dsp:sp modelId="{8071C8E7-2CC4-480F-8942-1088873B4DB6}">
      <dsp:nvSpPr>
        <dsp:cNvPr id="0" name=""/>
        <dsp:cNvSpPr/>
      </dsp:nvSpPr>
      <dsp:spPr>
        <a:xfrm>
          <a:off x="2857500" y="4800600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Contact me by phone or email for any problems or concerns!</a:t>
          </a:r>
        </a:p>
      </dsp:txBody>
      <dsp:txXfrm>
        <a:off x="2857500" y="4800600"/>
        <a:ext cx="3428999" cy="205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7/30/2016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7/30/2016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0C900-3200-4F67-B94B-A30EE1CEDDAF}" type="slidenum">
              <a:rPr lang="en-US"/>
              <a:pPr/>
              <a:t>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2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0720B-A5A4-4E1D-B63A-FD2BA73CCBD7}" type="slidenum">
              <a:rPr lang="en-US"/>
              <a:pPr/>
              <a:t>10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2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FB63-E715-4C0F-8887-1FB1910BB5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8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7/30/2016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7/30/2016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7/30/2016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ruin.eduhsd.k12.ca.u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English 4 – </a:t>
            </a:r>
            <a:br>
              <a:rPr lang="en-US" dirty="0"/>
            </a:br>
            <a:r>
              <a:rPr lang="en-US" dirty="0"/>
              <a:t>Shakespeare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Mrs. Buchholz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College?</a:t>
            </a:r>
            <a:br>
              <a:rPr lang="en-US" sz="4400" b="1" dirty="0"/>
            </a:br>
            <a:endParaRPr lang="en-US" sz="44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2412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805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AD24E-741C-47A0-9E46-35F247489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B13AD24E-741C-47A0-9E46-35F247489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B13AD24E-741C-47A0-9E46-35F247489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B13AD24E-741C-47A0-9E46-35F247489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D00DC1-4159-4A3C-8F4C-3C4A83CF3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1ED00DC1-4159-4A3C-8F4C-3C4A83CF3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1ED00DC1-4159-4A3C-8F4C-3C4A83CF3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1ED00DC1-4159-4A3C-8F4C-3C4A83CF3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8A9AC-D341-47E0-96D7-6666DC6D4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78C8A9AC-D341-47E0-96D7-6666DC6D4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78C8A9AC-D341-47E0-96D7-6666DC6D4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78C8A9AC-D341-47E0-96D7-6666DC6D4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289847-262E-4893-AA1B-5074C02F1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5D289847-262E-4893-AA1B-5074C02F1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5D289847-262E-4893-AA1B-5074C02F1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5D289847-262E-4893-AA1B-5074C02F1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1C8E7-2CC4-480F-8942-1088873B4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8071C8E7-2CC4-480F-8942-1088873B4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071C8E7-2CC4-480F-8942-1088873B4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8071C8E7-2CC4-480F-8942-1088873B4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No excuses!!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http://bruin.eduhsd.k12.ca.us/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3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5012" y="5029200"/>
            <a:ext cx="5486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6000" spc="3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The End</a:t>
            </a:r>
            <a:endParaRPr lang="en-US" sz="6000" spc="300" dirty="0">
              <a:solidFill>
                <a:srgbClr val="660066"/>
              </a:solidFill>
              <a:latin typeface="Blackadder ITC" pitchFamily="82" charset="0"/>
            </a:endParaRPr>
          </a:p>
        </p:txBody>
      </p:sp>
      <p:pic>
        <p:nvPicPr>
          <p:cNvPr id="1026" name="Picture 2" descr="C:\Documents and Settings\Stacy\Local Settings\Temporary Internet Files\Content.IE5\DCXRGGLZ\MCj030449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612" y="1143000"/>
            <a:ext cx="3276600" cy="3601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68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Why me?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 have my Bachelor’s degree in Literature with a minor in writing</a:t>
            </a:r>
          </a:p>
          <a:p>
            <a:r>
              <a:rPr lang="en-US" sz="2800" dirty="0"/>
              <a:t>I have my Master’s Degree in English/Emphasis on British Literature</a:t>
            </a:r>
          </a:p>
          <a:p>
            <a:r>
              <a:rPr lang="en-US" sz="2800" dirty="0"/>
              <a:t>I have my Secondary Teaching Credential</a:t>
            </a:r>
          </a:p>
          <a:p>
            <a:r>
              <a:rPr lang="en-US" sz="2800" dirty="0"/>
              <a:t>I have taught Brit Lit for the last 13 years!</a:t>
            </a:r>
          </a:p>
          <a:p>
            <a:r>
              <a:rPr lang="en-US" sz="2800" dirty="0"/>
              <a:t>This is my 15</a:t>
            </a:r>
            <a:r>
              <a:rPr lang="en-US" sz="2800" baseline="30000" dirty="0"/>
              <a:t>th</a:t>
            </a:r>
            <a:r>
              <a:rPr lang="en-US" sz="2800" dirty="0"/>
              <a:t> year at </a:t>
            </a:r>
            <a:r>
              <a:rPr lang="en-US" sz="2800" dirty="0" err="1"/>
              <a:t>Pondo</a:t>
            </a:r>
            <a:r>
              <a:rPr lang="en-US" sz="2800" dirty="0"/>
              <a:t>!  Go Bruins!</a:t>
            </a:r>
          </a:p>
        </p:txBody>
      </p:sp>
      <p:pic>
        <p:nvPicPr>
          <p:cNvPr id="4" name="Picture 3" descr="C:\Documents and Settings\Stacy\Local Settings\Temporary Internet Files\Content.IE5\P0WDI5AO\MCj008844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2" y="3657600"/>
            <a:ext cx="1653235" cy="176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Why Shakespeare?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Shakespeare is often consider the greatest writer of the English Language</a:t>
            </a:r>
          </a:p>
          <a:p>
            <a:r>
              <a:rPr lang="en-US" sz="3200" dirty="0"/>
              <a:t>His stories are timeless </a:t>
            </a:r>
          </a:p>
          <a:p>
            <a:r>
              <a:rPr lang="en-US" sz="3200" dirty="0"/>
              <a:t>His writing is clever and he made up many words</a:t>
            </a:r>
          </a:p>
          <a:p>
            <a:r>
              <a:rPr lang="en-US" sz="3200" dirty="0"/>
              <a:t>We will probably laugh a lot in class!</a:t>
            </a:r>
          </a:p>
          <a:p>
            <a:endParaRPr lang="en-US" dirty="0"/>
          </a:p>
        </p:txBody>
      </p:sp>
      <p:pic>
        <p:nvPicPr>
          <p:cNvPr id="4" name="Picture 3" descr="... Shakespeare, in Agatha Christie, così come vi è molta &quot;crime fic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2971800"/>
            <a:ext cx="36480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1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/>
              <a:t>The man, the works, the legends, the myths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 will study the writer himself</a:t>
            </a:r>
          </a:p>
          <a:p>
            <a:r>
              <a:rPr lang="en-US" sz="3200" dirty="0"/>
              <a:t>We will study some of his works</a:t>
            </a:r>
          </a:p>
          <a:p>
            <a:r>
              <a:rPr lang="en-US" sz="3200" dirty="0"/>
              <a:t>We will study some of the controversy surrounding him </a:t>
            </a:r>
          </a:p>
          <a:p>
            <a:r>
              <a:rPr lang="en-US" sz="3200" dirty="0"/>
              <a:t>The class is called, “Shakespeare,” after all….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l blog dello Scrittore: Shakespeare Sonett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3581400"/>
            <a:ext cx="3333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8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Sonnets!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He wrote 154 of them!</a:t>
            </a:r>
          </a:p>
          <a:p>
            <a:r>
              <a:rPr lang="en-US" sz="3200" dirty="0"/>
              <a:t>They are all in iambic pentameter – pretty cool!</a:t>
            </a:r>
          </a:p>
          <a:p>
            <a:r>
              <a:rPr lang="en-US" sz="3200" dirty="0"/>
              <a:t>They are a little controversial…</a:t>
            </a:r>
          </a:p>
          <a:p>
            <a:r>
              <a:rPr lang="en-US" sz="3200" dirty="0"/>
              <a:t>Although some are about love, many are about time, beauty and mortality.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2" y="517524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love heart - vector Clip 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27" y="4876800"/>
            <a:ext cx="1170600" cy="1123776"/>
          </a:xfrm>
          <a:prstGeom prst="rect">
            <a:avLst/>
          </a:prstGeom>
        </p:spPr>
      </p:pic>
      <p:pic>
        <p:nvPicPr>
          <p:cNvPr id="5" name="Picture 4" descr="Sands of time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2" y="4790988"/>
            <a:ext cx="1295400" cy="1295400"/>
          </a:xfrm>
          <a:prstGeom prst="rect">
            <a:avLst/>
          </a:prstGeom>
        </p:spPr>
      </p:pic>
      <p:pic>
        <p:nvPicPr>
          <p:cNvPr id="6" name="Picture 5" descr="Princess Aurora - Sleeping Beauty by paufranco on DeviantA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4814824"/>
            <a:ext cx="894327" cy="1255776"/>
          </a:xfrm>
          <a:prstGeom prst="rect">
            <a:avLst/>
          </a:prstGeom>
        </p:spPr>
      </p:pic>
      <p:pic>
        <p:nvPicPr>
          <p:cNvPr id="7" name="Picture 6" descr="Copyright 2011, ACK for Gene Not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4716787"/>
            <a:ext cx="1252949" cy="137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Comedies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Taming of the Shrew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Twelfth Night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The Tempest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WHHHSMediaCenter - Just Dra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480427"/>
            <a:ext cx="2581275" cy="2239546"/>
          </a:xfrm>
          <a:prstGeom prst="rect">
            <a:avLst/>
          </a:prstGeom>
        </p:spPr>
      </p:pic>
      <p:pic>
        <p:nvPicPr>
          <p:cNvPr id="6" name="Picture 5" descr="Animal Tamer by osfor.or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1219200"/>
            <a:ext cx="1583503" cy="1752600"/>
          </a:xfrm>
          <a:prstGeom prst="rect">
            <a:avLst/>
          </a:prstGeom>
        </p:spPr>
      </p:pic>
      <p:pic>
        <p:nvPicPr>
          <p:cNvPr id="7" name="Picture 6" descr="... Tuesday Cuppa Tea Valuable Make-Do, Twelfth Night, Happy Birthday K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2514600"/>
            <a:ext cx="1592895" cy="1858377"/>
          </a:xfrm>
          <a:prstGeom prst="rect">
            <a:avLst/>
          </a:prstGeom>
        </p:spPr>
      </p:pic>
      <p:pic>
        <p:nvPicPr>
          <p:cNvPr id="8" name="Picture 7" descr="Original file ‎ (SVG file, nominally 815 × 721 pixels, file size: 2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2" y="4648200"/>
            <a:ext cx="2123454" cy="18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Tragedies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Othello</a:t>
            </a:r>
          </a:p>
          <a:p>
            <a:r>
              <a:rPr lang="en-US" sz="3200" dirty="0"/>
              <a:t>Macbeth</a:t>
            </a:r>
          </a:p>
          <a:p>
            <a:r>
              <a:rPr lang="en-US" sz="3200" dirty="0"/>
              <a:t>Hamlet</a:t>
            </a:r>
          </a:p>
          <a:p>
            <a:endParaRPr lang="en-US" sz="3200" dirty="0"/>
          </a:p>
          <a:p>
            <a:r>
              <a:rPr lang="en-US" sz="3200" dirty="0"/>
              <a:t>And maybe a history or two…</a:t>
            </a:r>
          </a:p>
          <a:p>
            <a:endParaRPr lang="en-US" dirty="0"/>
          </a:p>
        </p:txBody>
      </p:sp>
      <p:pic>
        <p:nvPicPr>
          <p:cNvPr id="4" name="Picture 3" descr="Bloody Love Tragedy Wallpaper | Love Wallpap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1981200"/>
            <a:ext cx="2946400" cy="2209800"/>
          </a:xfrm>
          <a:prstGeom prst="rect">
            <a:avLst/>
          </a:prstGeom>
        </p:spPr>
      </p:pic>
      <p:pic>
        <p:nvPicPr>
          <p:cNvPr id="5" name="Picture 4" descr="Description With Drops of Blood splatter illustration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5665" y="3376612"/>
            <a:ext cx="1158312" cy="1628775"/>
          </a:xfrm>
          <a:prstGeom prst="rect">
            <a:avLst/>
          </a:prstGeom>
        </p:spPr>
      </p:pic>
      <p:pic>
        <p:nvPicPr>
          <p:cNvPr id="6" name="Picture 5" descr="Description With Drops of Blood splatter illustration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4612" y="785812"/>
            <a:ext cx="1158312" cy="1628775"/>
          </a:xfrm>
          <a:prstGeom prst="rect">
            <a:avLst/>
          </a:prstGeom>
        </p:spPr>
      </p:pic>
      <p:pic>
        <p:nvPicPr>
          <p:cNvPr id="7" name="Picture 6" descr="Description With Drops of Blood splatter illustration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2412" y="3376611"/>
            <a:ext cx="1158312" cy="1628775"/>
          </a:xfrm>
          <a:prstGeom prst="rect">
            <a:avLst/>
          </a:prstGeom>
        </p:spPr>
      </p:pic>
      <p:pic>
        <p:nvPicPr>
          <p:cNvPr id="8" name="Picture 7" descr="Description With Drops of Blood splatter illustration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7412" y="887413"/>
            <a:ext cx="1158312" cy="1628775"/>
          </a:xfrm>
          <a:prstGeom prst="rect">
            <a:avLst/>
          </a:prstGeom>
        </p:spPr>
      </p:pic>
      <p:pic>
        <p:nvPicPr>
          <p:cNvPr id="9" name="Picture 8" descr="Description With Drops of Blood splatter illustration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5636" y="2429407"/>
            <a:ext cx="1158312" cy="1628775"/>
          </a:xfrm>
          <a:prstGeom prst="rect">
            <a:avLst/>
          </a:prstGeom>
        </p:spPr>
      </p:pic>
      <p:pic>
        <p:nvPicPr>
          <p:cNvPr id="10" name="Picture 9" descr="Description With Drops of Blood splatter illustration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3617" y="2516188"/>
            <a:ext cx="1158312" cy="1628775"/>
          </a:xfrm>
          <a:prstGeom prst="rect">
            <a:avLst/>
          </a:prstGeom>
        </p:spPr>
      </p:pic>
      <p:pic>
        <p:nvPicPr>
          <p:cNvPr id="11" name="Picture 10" descr="Description With Drops of Blood splatter illustration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9512" y="146843"/>
            <a:ext cx="1158312" cy="1628775"/>
          </a:xfrm>
          <a:prstGeom prst="rect">
            <a:avLst/>
          </a:prstGeom>
        </p:spPr>
      </p:pic>
      <p:pic>
        <p:nvPicPr>
          <p:cNvPr id="12" name="Picture 11" descr="Original file ‎ (SVG file, nominally 513 × 472 pixels, file siz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28" y="4372290"/>
            <a:ext cx="1974932" cy="20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4037" y="0"/>
            <a:ext cx="8540750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Essays</a:t>
            </a:r>
          </a:p>
        </p:txBody>
      </p:sp>
      <p:pic>
        <p:nvPicPr>
          <p:cNvPr id="37892" name="Picture 4" descr="MCj032338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813" y="2895600"/>
            <a:ext cx="2106613" cy="2128838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7220676"/>
              </p:ext>
            </p:extLst>
          </p:nvPr>
        </p:nvGraphicFramePr>
        <p:xfrm>
          <a:off x="1827212" y="1066800"/>
          <a:ext cx="845820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137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39B299-CA03-46B0-8EC7-E48CBC32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DD39B299-CA03-46B0-8EC7-E48CBC32A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633904-D148-48A0-8E1F-3F0883642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1633904-D148-48A0-8E1F-3F0883642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A8366F-30A9-4D43-A62E-1E123FB1C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B1A8366F-30A9-4D43-A62E-1E123FB1C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6434-3004-43C7-85BF-B00AAE56B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93666434-3004-43C7-85BF-B00AAE56B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D9AB91-5D7C-446D-9CD1-696B38391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E2D9AB91-5D7C-446D-9CD1-696B38391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CE95C7-20C0-415A-9D67-D43ACBA21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8FCE95C7-20C0-415A-9D67-D43ACBA21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824C08-98B2-47F1-BD82-9D688B8E6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B2824C08-98B2-47F1-BD82-9D688B8E6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2F50BD-26E1-4CD4-B80A-9797E9529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B2F50BD-26E1-4CD4-B80A-9797E9529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710DC4-3038-4111-B13A-C92B1463B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46710DC4-3038-4111-B13A-C92B1463B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EC901C-171A-4CCB-ADB1-06224DB0F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A9EC901C-171A-4CCB-ADB1-06224DB0F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Unit projects/assessments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Keep notes!  You will need them!</a:t>
            </a:r>
          </a:p>
          <a:p>
            <a:r>
              <a:rPr lang="en-US" sz="3200" dirty="0"/>
              <a:t>Assessments will vary by unit in the form of:</a:t>
            </a:r>
          </a:p>
          <a:p>
            <a:pPr lvl="1"/>
            <a:r>
              <a:rPr lang="en-US" sz="2400" dirty="0"/>
              <a:t>Essays</a:t>
            </a:r>
          </a:p>
          <a:p>
            <a:pPr lvl="1"/>
            <a:r>
              <a:rPr lang="en-US" sz="2400" dirty="0"/>
              <a:t>Exams</a:t>
            </a:r>
          </a:p>
          <a:p>
            <a:pPr lvl="1"/>
            <a:r>
              <a:rPr lang="en-US" sz="2400" dirty="0"/>
              <a:t>Quizzes</a:t>
            </a:r>
          </a:p>
          <a:p>
            <a:pPr lvl="1"/>
            <a:r>
              <a:rPr lang="en-US" sz="2400" dirty="0"/>
              <a:t>Projects</a:t>
            </a:r>
          </a:p>
          <a:p>
            <a:pPr lvl="1"/>
            <a:r>
              <a:rPr lang="en-US" sz="2400" dirty="0"/>
              <a:t>Presentations</a:t>
            </a:r>
          </a:p>
          <a:p>
            <a:pPr marL="301752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THE BEST NOTES INCLUDE: relevant statistics, credible and well-state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01163"/>
            <a:ext cx="2800350" cy="2724150"/>
          </a:xfrm>
          <a:prstGeom prst="rect">
            <a:avLst/>
          </a:prstGeom>
        </p:spPr>
      </p:pic>
      <p:pic>
        <p:nvPicPr>
          <p:cNvPr id="7" name="Picture 6" descr="Class time to work on orals will be limited – Prepare orals through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61" y="3154762"/>
            <a:ext cx="4163006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5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0</TotalTime>
  <Words>317</Words>
  <Application>Microsoft Office PowerPoint</Application>
  <PresentationFormat>Custom</PresentationFormat>
  <Paragraphs>61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Blackadder ITC</vt:lpstr>
      <vt:lpstr>Constantia</vt:lpstr>
      <vt:lpstr>Books Classic 16x9</vt:lpstr>
      <vt:lpstr>Welcome to English 4 –  Shakespeare</vt:lpstr>
      <vt:lpstr>Why me?</vt:lpstr>
      <vt:lpstr>Why Shakespeare?</vt:lpstr>
      <vt:lpstr>The man, the works, the legends, the myths</vt:lpstr>
      <vt:lpstr>Sonnets!</vt:lpstr>
      <vt:lpstr>Comedies </vt:lpstr>
      <vt:lpstr>Tragedies</vt:lpstr>
      <vt:lpstr>Essays</vt:lpstr>
      <vt:lpstr>Unit projects/assessments</vt:lpstr>
      <vt:lpstr>College? </vt:lpstr>
      <vt:lpstr>No excuses!!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2016-07-30T22:34:08Z</dcterms:created>
  <dcterms:modified xsi:type="dcterms:W3CDTF">2016-08-04T06:33:36Z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