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4254AC-CAC6-4318-B186-4E7A0B8EEDFA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333480-503F-4232-95B2-789E730C2CC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.collegeboard.org/" TargetMode="External"/><Relationship Id="rId2" Type="http://schemas.openxmlformats.org/officeDocument/2006/relationships/hyperlink" Target="http://bruin.eduhsd.k12.ca.us/webpage(template)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AP Lit!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Buchholz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my Bachelor’s </a:t>
            </a:r>
            <a:r>
              <a:rPr lang="en-US" dirty="0"/>
              <a:t>D</a:t>
            </a:r>
            <a:r>
              <a:rPr lang="en-US" dirty="0" smtClean="0"/>
              <a:t>egree in English Lit with a minor in writing</a:t>
            </a:r>
          </a:p>
          <a:p>
            <a:r>
              <a:rPr lang="en-US" dirty="0" smtClean="0"/>
              <a:t>I have my Secondary Teaching Credential in English</a:t>
            </a:r>
          </a:p>
          <a:p>
            <a:r>
              <a:rPr lang="en-US" dirty="0" smtClean="0"/>
              <a:t>I have my Master’s in English – emphasis on literary analysis</a:t>
            </a:r>
          </a:p>
          <a:p>
            <a:r>
              <a:rPr lang="en-US" dirty="0" smtClean="0"/>
              <a:t>This is my </a:t>
            </a:r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year at Ponderosa!</a:t>
            </a:r>
          </a:p>
          <a:p>
            <a:pPr algn="ctr"/>
            <a:r>
              <a:rPr lang="en-US" sz="2400" dirty="0" smtClean="0"/>
              <a:t>GO BRUINS! </a:t>
            </a:r>
            <a:endParaRPr lang="en-US" sz="2400" dirty="0"/>
          </a:p>
        </p:txBody>
      </p:sp>
      <p:pic>
        <p:nvPicPr>
          <p:cNvPr id="6" name="Picture 3" descr="C:\Documents and Settings\Stacy\Local Settings\Temporary Internet Files\Content.IE5\P0WDI5AO\MCj008844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429" y="3385457"/>
            <a:ext cx="1653235" cy="176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44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this AP stuff all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credit!  90% of colleges offer credit, placement, or both on the basis of successful AP test scores!</a:t>
            </a:r>
          </a:p>
          <a:p>
            <a:r>
              <a:rPr lang="en-US" dirty="0" smtClean="0"/>
              <a:t>Counts as 1 point higher on GPA!  You can get 5.0 for an A!</a:t>
            </a:r>
          </a:p>
          <a:p>
            <a:r>
              <a:rPr lang="en-US" dirty="0" smtClean="0"/>
              <a:t>Learn at a college level and be prepared for your college classes!</a:t>
            </a:r>
          </a:p>
          <a:p>
            <a:r>
              <a:rPr lang="en-US" dirty="0" smtClean="0"/>
              <a:t>Analyze literature and write about it like a pro!</a:t>
            </a:r>
            <a:endParaRPr lang="en-US" dirty="0"/>
          </a:p>
        </p:txBody>
      </p:sp>
      <p:pic>
        <p:nvPicPr>
          <p:cNvPr id="2050" name="Picture 2" descr="C:\Users\stacy\AppData\Local\Microsoft\Windows\Temporary Internet Files\Content.IE5\KM9KDSV0\MC9002512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908914" cy="89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exam consists of 110 multiple choice questions and 3 essays. </a:t>
            </a:r>
          </a:p>
          <a:p>
            <a:r>
              <a:rPr lang="en-US" dirty="0" smtClean="0"/>
              <a:t>The multiple choice is worth 55% and the essays are 45%.</a:t>
            </a:r>
          </a:p>
          <a:p>
            <a:pPr lvl="1"/>
            <a:r>
              <a:rPr lang="en-US" dirty="0" smtClean="0"/>
              <a:t>The multiple choice questions require you to read a piece of literature or poetry and answer questions about it.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of this, we will spend a large amount of our time on reading and responding – in various ways – especially writing.</a:t>
            </a:r>
          </a:p>
          <a:p>
            <a:pPr marL="514350" lvl="1" indent="0">
              <a:buNone/>
            </a:pPr>
            <a:endParaRPr lang="en-US" dirty="0" smtClean="0"/>
          </a:p>
        </p:txBody>
      </p:sp>
      <p:pic>
        <p:nvPicPr>
          <p:cNvPr id="1027" name="Picture 3" descr="C:\Users\stacy\AppData\Local\Microsoft\Windows\Temporary Internet Files\Content.IE5\6V6XJOPA\MC9000890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95800"/>
            <a:ext cx="1795882" cy="17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job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facilitate the learning of important literary terms and concepts</a:t>
            </a:r>
          </a:p>
          <a:p>
            <a:r>
              <a:rPr lang="en-US" dirty="0" smtClean="0"/>
              <a:t>To direct reading to include a variety of works that may be on the exam</a:t>
            </a:r>
          </a:p>
          <a:p>
            <a:r>
              <a:rPr lang="en-US" dirty="0" smtClean="0"/>
              <a:t>To improve your writing to ensure a satisfactory (or better) score on the exam</a:t>
            </a:r>
          </a:p>
          <a:p>
            <a:r>
              <a:rPr lang="en-US" dirty="0" smtClean="0"/>
              <a:t>To prepare all of you for your college experience.</a:t>
            </a:r>
            <a:endParaRPr lang="en-US" dirty="0"/>
          </a:p>
        </p:txBody>
      </p:sp>
      <p:pic>
        <p:nvPicPr>
          <p:cNvPr id="3074" name="Picture 2" descr="C:\Users\stacy\AppData\Local\Microsoft\Windows\Temporary Internet Files\Content.IE5\WHXO038H\MP9004482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212477" cy="18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acy\AppData\Local\Microsoft\Windows\Temporary Internet Files\Content.IE5\IDYX4L1B\MC90043482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05" y="4038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informed!  Check website, Aeries, AP Central – everything!</a:t>
            </a:r>
          </a:p>
          <a:p>
            <a:r>
              <a:rPr lang="en-US" dirty="0" smtClean="0"/>
              <a:t>Complete all work and turn it in – on time!</a:t>
            </a:r>
          </a:p>
          <a:p>
            <a:r>
              <a:rPr lang="en-US" dirty="0" smtClean="0"/>
              <a:t>Take constructive criticism and improve your work!</a:t>
            </a:r>
          </a:p>
          <a:p>
            <a:r>
              <a:rPr lang="en-US" dirty="0" smtClean="0"/>
              <a:t>Push yourself to become stronger literature analysts and writers!</a:t>
            </a:r>
          </a:p>
          <a:p>
            <a:r>
              <a:rPr lang="en-US" dirty="0" smtClean="0"/>
              <a:t>Read everything you can!  Increase your classics list!</a:t>
            </a:r>
          </a:p>
          <a:p>
            <a:r>
              <a:rPr lang="en-US" dirty="0" smtClean="0"/>
              <a:t>Don’t settle for anything!</a:t>
            </a:r>
            <a:endParaRPr lang="en-US" dirty="0"/>
          </a:p>
        </p:txBody>
      </p:sp>
      <p:pic>
        <p:nvPicPr>
          <p:cNvPr id="4098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82" y="2438400"/>
            <a:ext cx="1477878" cy="15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acy\AppData\Local\Microsoft\Windows\Temporary Internet Files\Content.IE5\DSNSW645\MC9001052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09930"/>
            <a:ext cx="1836115" cy="7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2108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40475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8298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92" y="538298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tacy\AppData\Local\Microsoft\Windows\Temporary Internet Files\Content.IE5\R4WW9436\MC9004393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57" y="538298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4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Stuff you need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a notebook only for this class with 5 sections.</a:t>
            </a:r>
          </a:p>
          <a:p>
            <a:r>
              <a:rPr lang="en-US" dirty="0" smtClean="0"/>
              <a:t>Post-it flags and highlighters are your best friends!</a:t>
            </a:r>
          </a:p>
          <a:p>
            <a:r>
              <a:rPr lang="en-US" dirty="0" smtClean="0"/>
              <a:t>If you prefer, you may get your own copies of the novels we are</a:t>
            </a:r>
          </a:p>
          <a:p>
            <a:pPr indent="0">
              <a:buNone/>
            </a:pPr>
            <a:r>
              <a:rPr lang="en-US" dirty="0"/>
              <a:t>	</a:t>
            </a:r>
            <a:r>
              <a:rPr lang="en-US" dirty="0" smtClean="0"/>
              <a:t> reading so that you can mark them up!</a:t>
            </a:r>
          </a:p>
          <a:p>
            <a:pPr indent="0">
              <a:buNone/>
            </a:pPr>
            <a:r>
              <a:rPr lang="en-US" dirty="0" smtClean="0"/>
              <a:t>The most important thing you need is a positive attitude and a willingness 		to improve your skills!</a:t>
            </a:r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 descr="C:\Users\stacy\AppData\Local\Microsoft\Windows\Temporary Internet Files\Content.IE5\R4WW9436\MC9004348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1904714" cy="19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tacy\AppData\Local\Microsoft\Windows\Temporary Internet Files\Content.IE5\VCGQHBUG\MC9003708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1129875" cy="13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tacy\AppData\Local\Microsoft\Windows\Temporary Internet Files\Content.IE5\H79KVJ49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22" y="4724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 thing!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http://bruin.eduhsd.k12.ca.us/webpage(template)/</a:t>
            </a:r>
            <a:r>
              <a:rPr lang="en-US" dirty="0" smtClean="0">
                <a:hlinkClick r:id="rId2"/>
              </a:rPr>
              <a:t>index.htm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http://student.collegeboard.org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1366</TotalTime>
  <Words>360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Couture</vt:lpstr>
      <vt:lpstr>Welcome to AP Lit!</vt:lpstr>
      <vt:lpstr>Who am I?</vt:lpstr>
      <vt:lpstr>What’s this AP stuff all about?</vt:lpstr>
      <vt:lpstr>The Exam</vt:lpstr>
      <vt:lpstr>My job </vt:lpstr>
      <vt:lpstr>Your job</vt:lpstr>
      <vt:lpstr>Stuff you need </vt:lpstr>
      <vt:lpstr>Let’s do this thing!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 Lit!</dc:title>
  <dc:creator>stacy</dc:creator>
  <cp:lastModifiedBy>Stacy</cp:lastModifiedBy>
  <cp:revision>17</cp:revision>
  <dcterms:created xsi:type="dcterms:W3CDTF">2012-08-06T21:54:54Z</dcterms:created>
  <dcterms:modified xsi:type="dcterms:W3CDTF">2015-08-07T01:33:50Z</dcterms:modified>
</cp:coreProperties>
</file>