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3BF15-C81C-4FD4-9854-733019D9D0FF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D6B18-34DF-41EE-9AD4-6F8EB6DB2FA4}">
      <dgm:prSet phldrT="[Text]"/>
      <dgm:spPr/>
      <dgm:t>
        <a:bodyPr/>
        <a:lstStyle/>
        <a:p>
          <a:r>
            <a:rPr lang="en-US" dirty="0" smtClean="0"/>
            <a:t>I have a Major in Literature and a Minor in Writing</a:t>
          </a:r>
          <a:endParaRPr lang="en-US" dirty="0"/>
        </a:p>
      </dgm:t>
    </dgm:pt>
    <dgm:pt modelId="{39027813-45F4-4883-BC9A-09B3D121160A}" type="parTrans" cxnId="{39B1E0E9-1E19-4325-AAF5-0BE9377E43B7}">
      <dgm:prSet/>
      <dgm:spPr/>
      <dgm:t>
        <a:bodyPr/>
        <a:lstStyle/>
        <a:p>
          <a:endParaRPr lang="en-US"/>
        </a:p>
      </dgm:t>
    </dgm:pt>
    <dgm:pt modelId="{1C96E632-FCB6-4493-8DCC-96E10E17C1C7}" type="sibTrans" cxnId="{39B1E0E9-1E19-4325-AAF5-0BE9377E43B7}">
      <dgm:prSet/>
      <dgm:spPr/>
      <dgm:t>
        <a:bodyPr/>
        <a:lstStyle/>
        <a:p>
          <a:endParaRPr lang="en-US"/>
        </a:p>
      </dgm:t>
    </dgm:pt>
    <dgm:pt modelId="{3BFDB040-1B21-477A-B272-6490B4C426F3}">
      <dgm:prSet phldrT="[Text]"/>
      <dgm:spPr/>
      <dgm:t>
        <a:bodyPr/>
        <a:lstStyle/>
        <a:p>
          <a:r>
            <a:rPr lang="en-US" dirty="0" smtClean="0"/>
            <a:t>Graduated 2000</a:t>
          </a:r>
          <a:endParaRPr lang="en-US" dirty="0"/>
        </a:p>
      </dgm:t>
    </dgm:pt>
    <dgm:pt modelId="{3F5513FF-FCA6-431D-87DB-712382080AB7}" type="parTrans" cxnId="{7AE73887-AC35-4E49-AE90-564584D78922}">
      <dgm:prSet/>
      <dgm:spPr/>
      <dgm:t>
        <a:bodyPr/>
        <a:lstStyle/>
        <a:p>
          <a:endParaRPr lang="en-US"/>
        </a:p>
      </dgm:t>
    </dgm:pt>
    <dgm:pt modelId="{763AEF10-0FAD-4AE2-AE6A-2BE51FBBC38E}" type="sibTrans" cxnId="{7AE73887-AC35-4E49-AE90-564584D78922}">
      <dgm:prSet/>
      <dgm:spPr/>
      <dgm:t>
        <a:bodyPr/>
        <a:lstStyle/>
        <a:p>
          <a:endParaRPr lang="en-US"/>
        </a:p>
      </dgm:t>
    </dgm:pt>
    <dgm:pt modelId="{2AE45F08-02CD-468C-B2ED-394E2BE7CCA3}">
      <dgm:prSet phldrT="[Text]"/>
      <dgm:spPr/>
      <dgm:t>
        <a:bodyPr/>
        <a:lstStyle/>
        <a:p>
          <a:r>
            <a:rPr lang="en-US" dirty="0" smtClean="0"/>
            <a:t>I have my Secondary Teaching Credential</a:t>
          </a:r>
          <a:endParaRPr lang="en-US" dirty="0"/>
        </a:p>
      </dgm:t>
    </dgm:pt>
    <dgm:pt modelId="{FDF2C851-3BF3-45FA-8439-CE250AFEF79F}" type="parTrans" cxnId="{68F2A95C-5E93-442A-BC6C-7613CF90B649}">
      <dgm:prSet/>
      <dgm:spPr/>
      <dgm:t>
        <a:bodyPr/>
        <a:lstStyle/>
        <a:p>
          <a:endParaRPr lang="en-US"/>
        </a:p>
      </dgm:t>
    </dgm:pt>
    <dgm:pt modelId="{F58E68E0-8287-4006-985C-6CFC3F657907}" type="sibTrans" cxnId="{68F2A95C-5E93-442A-BC6C-7613CF90B649}">
      <dgm:prSet/>
      <dgm:spPr/>
      <dgm:t>
        <a:bodyPr/>
        <a:lstStyle/>
        <a:p>
          <a:endParaRPr lang="en-US"/>
        </a:p>
      </dgm:t>
    </dgm:pt>
    <dgm:pt modelId="{F7049B42-0482-40BD-8009-6F78687E4534}">
      <dgm:prSet phldrT="[Text]"/>
      <dgm:spPr/>
      <dgm:t>
        <a:bodyPr/>
        <a:lstStyle/>
        <a:p>
          <a:r>
            <a:rPr lang="en-US" dirty="0" smtClean="0"/>
            <a:t>I have my Master’s degree in English! </a:t>
          </a:r>
          <a:endParaRPr lang="en-US" dirty="0"/>
        </a:p>
      </dgm:t>
    </dgm:pt>
    <dgm:pt modelId="{2958D92D-56B4-4315-851D-8FA91A33D74F}" type="parTrans" cxnId="{C470C696-D042-4A0A-97D0-ABD3447A67B8}">
      <dgm:prSet/>
      <dgm:spPr/>
      <dgm:t>
        <a:bodyPr/>
        <a:lstStyle/>
        <a:p>
          <a:endParaRPr lang="en-US"/>
        </a:p>
      </dgm:t>
    </dgm:pt>
    <dgm:pt modelId="{0BCAE044-9CF0-4044-84FD-1F519FB3C6B0}" type="sibTrans" cxnId="{C470C696-D042-4A0A-97D0-ABD3447A67B8}">
      <dgm:prSet/>
      <dgm:spPr/>
      <dgm:t>
        <a:bodyPr/>
        <a:lstStyle/>
        <a:p>
          <a:endParaRPr lang="en-US"/>
        </a:p>
      </dgm:t>
    </dgm:pt>
    <dgm:pt modelId="{CD6464B3-1517-4A87-89F9-C088417043D8}">
      <dgm:prSet phldrT="[Text]"/>
      <dgm:spPr/>
      <dgm:t>
        <a:bodyPr/>
        <a:lstStyle/>
        <a:p>
          <a:r>
            <a:rPr lang="en-US" dirty="0" smtClean="0"/>
            <a:t>Woohoo!!</a:t>
          </a:r>
          <a:endParaRPr lang="en-US" dirty="0"/>
        </a:p>
      </dgm:t>
    </dgm:pt>
    <dgm:pt modelId="{AFD021C0-3F34-4A39-9D7C-C323164B73C3}" type="parTrans" cxnId="{FBF12DDB-6308-4799-8531-63560EDC5B68}">
      <dgm:prSet/>
      <dgm:spPr/>
      <dgm:t>
        <a:bodyPr/>
        <a:lstStyle/>
        <a:p>
          <a:endParaRPr lang="en-US"/>
        </a:p>
      </dgm:t>
    </dgm:pt>
    <dgm:pt modelId="{19A74741-C40A-4A01-823F-4CE962F29756}" type="sibTrans" cxnId="{FBF12DDB-6308-4799-8531-63560EDC5B68}">
      <dgm:prSet/>
      <dgm:spPr/>
      <dgm:t>
        <a:bodyPr/>
        <a:lstStyle/>
        <a:p>
          <a:endParaRPr lang="en-US"/>
        </a:p>
      </dgm:t>
    </dgm:pt>
    <dgm:pt modelId="{2A3D4927-D77A-446F-AA5D-3AF5ACECE25A}">
      <dgm:prSet phldrT="[Text]"/>
      <dgm:spPr/>
      <dgm:t>
        <a:bodyPr/>
        <a:lstStyle/>
        <a:p>
          <a:r>
            <a:rPr lang="en-US" dirty="0" smtClean="0"/>
            <a:t>It was a lot of work but worth it!  </a:t>
          </a:r>
          <a:endParaRPr lang="en-US" dirty="0"/>
        </a:p>
      </dgm:t>
    </dgm:pt>
    <dgm:pt modelId="{01ECBEDA-DD8E-4612-A1F9-6FC84DD7148B}" type="parTrans" cxnId="{B1609F5B-D2B2-47D8-B7F9-68C6EF190DFB}">
      <dgm:prSet/>
      <dgm:spPr/>
      <dgm:t>
        <a:bodyPr/>
        <a:lstStyle/>
        <a:p>
          <a:endParaRPr lang="en-US"/>
        </a:p>
      </dgm:t>
    </dgm:pt>
    <dgm:pt modelId="{BEE0889B-E4F7-4126-82E5-3463648B7509}" type="sibTrans" cxnId="{B1609F5B-D2B2-47D8-B7F9-68C6EF190DFB}">
      <dgm:prSet/>
      <dgm:spPr/>
      <dgm:t>
        <a:bodyPr/>
        <a:lstStyle/>
        <a:p>
          <a:endParaRPr lang="en-US"/>
        </a:p>
      </dgm:t>
    </dgm:pt>
    <dgm:pt modelId="{1A288B82-91D7-49CE-B950-99EF11BEBFA0}">
      <dgm:prSet phldrT="[Text]"/>
      <dgm:spPr/>
      <dgm:t>
        <a:bodyPr/>
        <a:lstStyle/>
        <a:p>
          <a:r>
            <a:rPr lang="en-US" dirty="0" smtClean="0"/>
            <a:t>This is my </a:t>
          </a:r>
          <a:r>
            <a:rPr lang="en-US" dirty="0" smtClean="0"/>
            <a:t>11</a:t>
          </a:r>
          <a:r>
            <a:rPr lang="en-US" baseline="30000" dirty="0" smtClean="0"/>
            <a:t>th</a:t>
          </a:r>
          <a:r>
            <a:rPr lang="en-US" dirty="0" smtClean="0"/>
            <a:t> </a:t>
          </a:r>
          <a:r>
            <a:rPr lang="en-US" dirty="0" smtClean="0"/>
            <a:t>year at Ponderosa</a:t>
          </a:r>
          <a:endParaRPr lang="en-US" dirty="0"/>
        </a:p>
      </dgm:t>
    </dgm:pt>
    <dgm:pt modelId="{D3459D5C-D2D1-462D-AE81-A56EE2C94DC9}" type="parTrans" cxnId="{C3DB74B9-15AB-41B7-9568-850AF7E0B590}">
      <dgm:prSet/>
      <dgm:spPr/>
      <dgm:t>
        <a:bodyPr/>
        <a:lstStyle/>
        <a:p>
          <a:endParaRPr lang="en-US"/>
        </a:p>
      </dgm:t>
    </dgm:pt>
    <dgm:pt modelId="{18EE4B72-8EC3-46B9-9EC6-ADDC58D33093}" type="sibTrans" cxnId="{C3DB74B9-15AB-41B7-9568-850AF7E0B590}">
      <dgm:prSet/>
      <dgm:spPr/>
      <dgm:t>
        <a:bodyPr/>
        <a:lstStyle/>
        <a:p>
          <a:endParaRPr lang="en-US"/>
        </a:p>
      </dgm:t>
    </dgm:pt>
    <dgm:pt modelId="{F1094E70-AA42-47B9-882D-E68636F1698C}">
      <dgm:prSet phldrT="[Text]"/>
      <dgm:spPr/>
      <dgm:t>
        <a:bodyPr/>
        <a:lstStyle/>
        <a:p>
          <a:r>
            <a:rPr lang="en-US" dirty="0" smtClean="0"/>
            <a:t>Go Bruins!</a:t>
          </a:r>
          <a:endParaRPr lang="en-US" dirty="0"/>
        </a:p>
      </dgm:t>
    </dgm:pt>
    <dgm:pt modelId="{42669C07-8FF4-4E6C-A7B5-BAE64B30249B}" type="parTrans" cxnId="{7D9965FA-58EC-4C42-838F-7AF316496A1C}">
      <dgm:prSet/>
      <dgm:spPr/>
      <dgm:t>
        <a:bodyPr/>
        <a:lstStyle/>
        <a:p>
          <a:endParaRPr lang="en-US"/>
        </a:p>
      </dgm:t>
    </dgm:pt>
    <dgm:pt modelId="{40DE2345-1AB9-4EB6-9167-4F7A66A308D2}" type="sibTrans" cxnId="{7D9965FA-58EC-4C42-838F-7AF316496A1C}">
      <dgm:prSet/>
      <dgm:spPr/>
      <dgm:t>
        <a:bodyPr/>
        <a:lstStyle/>
        <a:p>
          <a:endParaRPr lang="en-US"/>
        </a:p>
      </dgm:t>
    </dgm:pt>
    <dgm:pt modelId="{1D07EFCC-F922-4E94-8FD5-36EBE1E7AA12}">
      <dgm:prSet phldrT="[Text]"/>
      <dgm:spPr/>
      <dgm:t>
        <a:bodyPr/>
        <a:lstStyle/>
        <a:p>
          <a:endParaRPr lang="en-US" dirty="0"/>
        </a:p>
      </dgm:t>
    </dgm:pt>
    <dgm:pt modelId="{961AC67F-7161-4B00-8D8D-97E376B5A1A6}" type="parTrans" cxnId="{8747A5FE-B003-4D69-8012-FEE6C597E1CF}">
      <dgm:prSet/>
      <dgm:spPr/>
      <dgm:t>
        <a:bodyPr/>
        <a:lstStyle/>
        <a:p>
          <a:endParaRPr lang="en-US"/>
        </a:p>
      </dgm:t>
    </dgm:pt>
    <dgm:pt modelId="{6F48C0AB-E583-4C2C-B267-C810145450A2}" type="sibTrans" cxnId="{8747A5FE-B003-4D69-8012-FEE6C597E1CF}">
      <dgm:prSet/>
      <dgm:spPr/>
      <dgm:t>
        <a:bodyPr/>
        <a:lstStyle/>
        <a:p>
          <a:endParaRPr lang="en-US"/>
        </a:p>
      </dgm:t>
    </dgm:pt>
    <dgm:pt modelId="{0F208B8F-86E7-4E19-9460-9518CD3BCADB}" type="pres">
      <dgm:prSet presAssocID="{FBD3BF15-C81C-4FD4-9854-733019D9D0F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0F990-8B45-4581-BBBE-C0EDB2E28088}" type="pres">
      <dgm:prSet presAssocID="{E56D6B18-34DF-41EE-9AD4-6F8EB6DB2FA4}" presName="circle1" presStyleLbl="node1" presStyleIdx="0" presStyleCnt="5"/>
      <dgm:spPr/>
    </dgm:pt>
    <dgm:pt modelId="{4B777A54-02FE-45FD-A3EE-208E4C14F68B}" type="pres">
      <dgm:prSet presAssocID="{E56D6B18-34DF-41EE-9AD4-6F8EB6DB2FA4}" presName="space" presStyleCnt="0"/>
      <dgm:spPr/>
    </dgm:pt>
    <dgm:pt modelId="{1289A11B-EB02-4A6A-B2BF-42621C0A8C2F}" type="pres">
      <dgm:prSet presAssocID="{E56D6B18-34DF-41EE-9AD4-6F8EB6DB2FA4}" presName="rect1" presStyleLbl="alignAcc1" presStyleIdx="0" presStyleCnt="5"/>
      <dgm:spPr/>
      <dgm:t>
        <a:bodyPr/>
        <a:lstStyle/>
        <a:p>
          <a:endParaRPr lang="en-US"/>
        </a:p>
      </dgm:t>
    </dgm:pt>
    <dgm:pt modelId="{BED4FDB1-D68B-4EBF-A797-07A20FBEC855}" type="pres">
      <dgm:prSet presAssocID="{2AE45F08-02CD-468C-B2ED-394E2BE7CCA3}" presName="vertSpace2" presStyleLbl="node1" presStyleIdx="0" presStyleCnt="5"/>
      <dgm:spPr/>
    </dgm:pt>
    <dgm:pt modelId="{96C04BDC-9715-42E2-8C4E-BA562002C92B}" type="pres">
      <dgm:prSet presAssocID="{2AE45F08-02CD-468C-B2ED-394E2BE7CCA3}" presName="circle2" presStyleLbl="node1" presStyleIdx="1" presStyleCnt="5"/>
      <dgm:spPr/>
    </dgm:pt>
    <dgm:pt modelId="{2410FB7E-886D-4BA4-95BD-8B03DE6EDE4B}" type="pres">
      <dgm:prSet presAssocID="{2AE45F08-02CD-468C-B2ED-394E2BE7CCA3}" presName="rect2" presStyleLbl="alignAcc1" presStyleIdx="1" presStyleCnt="5"/>
      <dgm:spPr/>
      <dgm:t>
        <a:bodyPr/>
        <a:lstStyle/>
        <a:p>
          <a:endParaRPr lang="en-US"/>
        </a:p>
      </dgm:t>
    </dgm:pt>
    <dgm:pt modelId="{9FD66E61-F99E-4D55-B2B2-347948C59E82}" type="pres">
      <dgm:prSet presAssocID="{F7049B42-0482-40BD-8009-6F78687E4534}" presName="vertSpace3" presStyleLbl="node1" presStyleIdx="1" presStyleCnt="5"/>
      <dgm:spPr/>
    </dgm:pt>
    <dgm:pt modelId="{F3D8327F-02C6-421F-9B7F-24F57707FAD5}" type="pres">
      <dgm:prSet presAssocID="{F7049B42-0482-40BD-8009-6F78687E4534}" presName="circle3" presStyleLbl="node1" presStyleIdx="2" presStyleCnt="5"/>
      <dgm:spPr/>
    </dgm:pt>
    <dgm:pt modelId="{F7DD3454-7459-4B28-8CF1-E8A3527423D2}" type="pres">
      <dgm:prSet presAssocID="{F7049B42-0482-40BD-8009-6F78687E4534}" presName="rect3" presStyleLbl="alignAcc1" presStyleIdx="2" presStyleCnt="5"/>
      <dgm:spPr/>
      <dgm:t>
        <a:bodyPr/>
        <a:lstStyle/>
        <a:p>
          <a:endParaRPr lang="en-US"/>
        </a:p>
      </dgm:t>
    </dgm:pt>
    <dgm:pt modelId="{1647B4DB-2DC0-48DA-8609-FCC7D0C22D97}" type="pres">
      <dgm:prSet presAssocID="{2A3D4927-D77A-446F-AA5D-3AF5ACECE25A}" presName="vertSpace4" presStyleLbl="node1" presStyleIdx="2" presStyleCnt="5"/>
      <dgm:spPr/>
    </dgm:pt>
    <dgm:pt modelId="{FD945742-F27F-4623-B09C-4B259195EA56}" type="pres">
      <dgm:prSet presAssocID="{2A3D4927-D77A-446F-AA5D-3AF5ACECE25A}" presName="circle4" presStyleLbl="node1" presStyleIdx="3" presStyleCnt="5"/>
      <dgm:spPr/>
    </dgm:pt>
    <dgm:pt modelId="{82712774-8BC5-42CF-BEE7-E6B76B68F78A}" type="pres">
      <dgm:prSet presAssocID="{2A3D4927-D77A-446F-AA5D-3AF5ACECE25A}" presName="rect4" presStyleLbl="alignAcc1" presStyleIdx="3" presStyleCnt="5"/>
      <dgm:spPr/>
      <dgm:t>
        <a:bodyPr/>
        <a:lstStyle/>
        <a:p>
          <a:endParaRPr lang="en-US"/>
        </a:p>
      </dgm:t>
    </dgm:pt>
    <dgm:pt modelId="{BB6676D4-DCAD-44D2-9B58-E73FD0029E8D}" type="pres">
      <dgm:prSet presAssocID="{1A288B82-91D7-49CE-B950-99EF11BEBFA0}" presName="vertSpace5" presStyleLbl="node1" presStyleIdx="3" presStyleCnt="5"/>
      <dgm:spPr/>
    </dgm:pt>
    <dgm:pt modelId="{BE8FF7A4-3600-4B2C-8BBA-C5C9964DE1D2}" type="pres">
      <dgm:prSet presAssocID="{1A288B82-91D7-49CE-B950-99EF11BEBFA0}" presName="circle5" presStyleLbl="node1" presStyleIdx="4" presStyleCnt="5"/>
      <dgm:spPr/>
    </dgm:pt>
    <dgm:pt modelId="{B2569F0C-EAA5-4BD5-8917-AAC69A752272}" type="pres">
      <dgm:prSet presAssocID="{1A288B82-91D7-49CE-B950-99EF11BEBFA0}" presName="rect5" presStyleLbl="alignAcc1" presStyleIdx="4" presStyleCnt="5"/>
      <dgm:spPr/>
      <dgm:t>
        <a:bodyPr/>
        <a:lstStyle/>
        <a:p>
          <a:endParaRPr lang="en-US"/>
        </a:p>
      </dgm:t>
    </dgm:pt>
    <dgm:pt modelId="{3EABB9B1-10CF-42AF-9AB4-244D0CCB8694}" type="pres">
      <dgm:prSet presAssocID="{E56D6B18-34DF-41EE-9AD4-6F8EB6DB2FA4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A5EE0-0F1B-4768-ACC6-FB82044FB81D}" type="pres">
      <dgm:prSet presAssocID="{E56D6B18-34DF-41EE-9AD4-6F8EB6DB2FA4}" presName="rect1ChTx" presStyleLbl="alignAcc1" presStyleIdx="4" presStyleCnt="5" custLinFactNeighborX="474" custLinFactNeighborY="10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8C5FE-2A6B-4BA6-B9B7-BE1FA98546B4}" type="pres">
      <dgm:prSet presAssocID="{2AE45F08-02CD-468C-B2ED-394E2BE7CCA3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E13A5-A8DE-468D-9CF2-B2BAACBAA66B}" type="pres">
      <dgm:prSet presAssocID="{2AE45F08-02CD-468C-B2ED-394E2BE7CCA3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71E5A-A587-4CBC-B168-B1F5344AFAC3}" type="pres">
      <dgm:prSet presAssocID="{F7049B42-0482-40BD-8009-6F78687E4534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834BD-B68E-47C2-922E-B15E32A1FF31}" type="pres">
      <dgm:prSet presAssocID="{F7049B42-0482-40BD-8009-6F78687E4534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7FD2B-93AD-42CE-AE60-F8056A632146}" type="pres">
      <dgm:prSet presAssocID="{2A3D4927-D77A-446F-AA5D-3AF5ACECE25A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01C12-5F29-4EE9-A4BD-79504299B88F}" type="pres">
      <dgm:prSet presAssocID="{2A3D4927-D77A-446F-AA5D-3AF5ACECE25A}" presName="rect4ChTx" presStyleLbl="alignAcc1" presStyleIdx="4" presStyleCnt="5">
        <dgm:presLayoutVars>
          <dgm:bulletEnabled val="1"/>
        </dgm:presLayoutVars>
      </dgm:prSet>
      <dgm:spPr/>
    </dgm:pt>
    <dgm:pt modelId="{F225B806-7A00-4BD2-BD4D-FD95A6848E52}" type="pres">
      <dgm:prSet presAssocID="{1A288B82-91D7-49CE-B950-99EF11BEBFA0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E6523-C4C1-4483-9693-F16C23F825BB}" type="pres">
      <dgm:prSet presAssocID="{1A288B82-91D7-49CE-B950-99EF11BEBFA0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14A04-913F-4EE7-91A3-CACE17F61D37}" type="presOf" srcId="{F1094E70-AA42-47B9-882D-E68636F1698C}" destId="{C99E6523-C4C1-4483-9693-F16C23F825BB}" srcOrd="0" destOrd="0" presId="urn:microsoft.com/office/officeart/2005/8/layout/target3"/>
    <dgm:cxn modelId="{975566F0-BC87-4066-94A9-4B2CB01982C0}" type="presOf" srcId="{F7049B42-0482-40BD-8009-6F78687E4534}" destId="{2FD71E5A-A587-4CBC-B168-B1F5344AFAC3}" srcOrd="1" destOrd="0" presId="urn:microsoft.com/office/officeart/2005/8/layout/target3"/>
    <dgm:cxn modelId="{0DC7C69D-84CF-4BBD-A1FC-79EC6D4F2E48}" type="presOf" srcId="{1A288B82-91D7-49CE-B950-99EF11BEBFA0}" destId="{F225B806-7A00-4BD2-BD4D-FD95A6848E52}" srcOrd="1" destOrd="0" presId="urn:microsoft.com/office/officeart/2005/8/layout/target3"/>
    <dgm:cxn modelId="{B1609F5B-D2B2-47D8-B7F9-68C6EF190DFB}" srcId="{FBD3BF15-C81C-4FD4-9854-733019D9D0FF}" destId="{2A3D4927-D77A-446F-AA5D-3AF5ACECE25A}" srcOrd="3" destOrd="0" parTransId="{01ECBEDA-DD8E-4612-A1F9-6FC84DD7148B}" sibTransId="{BEE0889B-E4F7-4126-82E5-3463648B7509}"/>
    <dgm:cxn modelId="{7AE73887-AC35-4E49-AE90-564584D78922}" srcId="{E56D6B18-34DF-41EE-9AD4-6F8EB6DB2FA4}" destId="{3BFDB040-1B21-477A-B272-6490B4C426F3}" srcOrd="0" destOrd="0" parTransId="{3F5513FF-FCA6-431D-87DB-712382080AB7}" sibTransId="{763AEF10-0FAD-4AE2-AE6A-2BE51FBBC38E}"/>
    <dgm:cxn modelId="{6A21FB9F-7257-4D87-82A4-4B6CB75DD33F}" type="presOf" srcId="{1A288B82-91D7-49CE-B950-99EF11BEBFA0}" destId="{B2569F0C-EAA5-4BD5-8917-AAC69A752272}" srcOrd="0" destOrd="0" presId="urn:microsoft.com/office/officeart/2005/8/layout/target3"/>
    <dgm:cxn modelId="{7D9965FA-58EC-4C42-838F-7AF316496A1C}" srcId="{1A288B82-91D7-49CE-B950-99EF11BEBFA0}" destId="{F1094E70-AA42-47B9-882D-E68636F1698C}" srcOrd="0" destOrd="0" parTransId="{42669C07-8FF4-4E6C-A7B5-BAE64B30249B}" sibTransId="{40DE2345-1AB9-4EB6-9167-4F7A66A308D2}"/>
    <dgm:cxn modelId="{C3DB74B9-15AB-41B7-9568-850AF7E0B590}" srcId="{FBD3BF15-C81C-4FD4-9854-733019D9D0FF}" destId="{1A288B82-91D7-49CE-B950-99EF11BEBFA0}" srcOrd="4" destOrd="0" parTransId="{D3459D5C-D2D1-462D-AE81-A56EE2C94DC9}" sibTransId="{18EE4B72-8EC3-46B9-9EC6-ADDC58D33093}"/>
    <dgm:cxn modelId="{F03F5631-9482-4F67-8D5D-F8D913C06EEA}" type="presOf" srcId="{2AE45F08-02CD-468C-B2ED-394E2BE7CCA3}" destId="{2410FB7E-886D-4BA4-95BD-8B03DE6EDE4B}" srcOrd="0" destOrd="0" presId="urn:microsoft.com/office/officeart/2005/8/layout/target3"/>
    <dgm:cxn modelId="{FBF12DDB-6308-4799-8531-63560EDC5B68}" srcId="{F7049B42-0482-40BD-8009-6F78687E4534}" destId="{CD6464B3-1517-4A87-89F9-C088417043D8}" srcOrd="0" destOrd="0" parTransId="{AFD021C0-3F34-4A39-9D7C-C323164B73C3}" sibTransId="{19A74741-C40A-4A01-823F-4CE962F29756}"/>
    <dgm:cxn modelId="{BC76DF00-544E-4850-ACF6-D36F1B75B90A}" type="presOf" srcId="{E56D6B18-34DF-41EE-9AD4-6F8EB6DB2FA4}" destId="{1289A11B-EB02-4A6A-B2BF-42621C0A8C2F}" srcOrd="0" destOrd="0" presId="urn:microsoft.com/office/officeart/2005/8/layout/target3"/>
    <dgm:cxn modelId="{2BFF064E-052E-4FCB-A563-DE96E13110D0}" type="presOf" srcId="{E56D6B18-34DF-41EE-9AD4-6F8EB6DB2FA4}" destId="{3EABB9B1-10CF-42AF-9AB4-244D0CCB8694}" srcOrd="1" destOrd="0" presId="urn:microsoft.com/office/officeart/2005/8/layout/target3"/>
    <dgm:cxn modelId="{9AE85CEC-C73F-4D2A-BC58-C5A61633E028}" type="presOf" srcId="{2AE45F08-02CD-468C-B2ED-394E2BE7CCA3}" destId="{1C68C5FE-2A6B-4BA6-B9B7-BE1FA98546B4}" srcOrd="1" destOrd="0" presId="urn:microsoft.com/office/officeart/2005/8/layout/target3"/>
    <dgm:cxn modelId="{4BDD13FB-E6E3-48C3-8D91-68AF7C28B485}" type="presOf" srcId="{2A3D4927-D77A-446F-AA5D-3AF5ACECE25A}" destId="{82712774-8BC5-42CF-BEE7-E6B76B68F78A}" srcOrd="0" destOrd="0" presId="urn:microsoft.com/office/officeart/2005/8/layout/target3"/>
    <dgm:cxn modelId="{BC0B9181-A28E-4F87-B4E4-30F359F25447}" type="presOf" srcId="{FBD3BF15-C81C-4FD4-9854-733019D9D0FF}" destId="{0F208B8F-86E7-4E19-9460-9518CD3BCADB}" srcOrd="0" destOrd="0" presId="urn:microsoft.com/office/officeart/2005/8/layout/target3"/>
    <dgm:cxn modelId="{8B4DC072-8A9F-4373-902F-666F5CC1C684}" type="presOf" srcId="{CD6464B3-1517-4A87-89F9-C088417043D8}" destId="{181834BD-B68E-47C2-922E-B15E32A1FF31}" srcOrd="0" destOrd="0" presId="urn:microsoft.com/office/officeart/2005/8/layout/target3"/>
    <dgm:cxn modelId="{C61A5ECF-05F4-42B8-8F7C-01F9D5D63E01}" type="presOf" srcId="{1D07EFCC-F922-4E94-8FD5-36EBE1E7AA12}" destId="{C99E6523-C4C1-4483-9693-F16C23F825BB}" srcOrd="0" destOrd="1" presId="urn:microsoft.com/office/officeart/2005/8/layout/target3"/>
    <dgm:cxn modelId="{47C719E4-A827-44FC-8680-FECB7C71ECD4}" type="presOf" srcId="{3BFDB040-1B21-477A-B272-6490B4C426F3}" destId="{14FA5EE0-0F1B-4768-ACC6-FB82044FB81D}" srcOrd="0" destOrd="0" presId="urn:microsoft.com/office/officeart/2005/8/layout/target3"/>
    <dgm:cxn modelId="{8747A5FE-B003-4D69-8012-FEE6C597E1CF}" srcId="{1A288B82-91D7-49CE-B950-99EF11BEBFA0}" destId="{1D07EFCC-F922-4E94-8FD5-36EBE1E7AA12}" srcOrd="1" destOrd="0" parTransId="{961AC67F-7161-4B00-8D8D-97E376B5A1A6}" sibTransId="{6F48C0AB-E583-4C2C-B267-C810145450A2}"/>
    <dgm:cxn modelId="{68F2A95C-5E93-442A-BC6C-7613CF90B649}" srcId="{FBD3BF15-C81C-4FD4-9854-733019D9D0FF}" destId="{2AE45F08-02CD-468C-B2ED-394E2BE7CCA3}" srcOrd="1" destOrd="0" parTransId="{FDF2C851-3BF3-45FA-8439-CE250AFEF79F}" sibTransId="{F58E68E0-8287-4006-985C-6CFC3F657907}"/>
    <dgm:cxn modelId="{C470C696-D042-4A0A-97D0-ABD3447A67B8}" srcId="{FBD3BF15-C81C-4FD4-9854-733019D9D0FF}" destId="{F7049B42-0482-40BD-8009-6F78687E4534}" srcOrd="2" destOrd="0" parTransId="{2958D92D-56B4-4315-851D-8FA91A33D74F}" sibTransId="{0BCAE044-9CF0-4044-84FD-1F519FB3C6B0}"/>
    <dgm:cxn modelId="{02E59F13-42B8-44A7-8474-F1BF796E8748}" type="presOf" srcId="{F7049B42-0482-40BD-8009-6F78687E4534}" destId="{F7DD3454-7459-4B28-8CF1-E8A3527423D2}" srcOrd="0" destOrd="0" presId="urn:microsoft.com/office/officeart/2005/8/layout/target3"/>
    <dgm:cxn modelId="{7D0E1E00-C4F5-425B-9C34-66BBB5C40CC2}" type="presOf" srcId="{2A3D4927-D77A-446F-AA5D-3AF5ACECE25A}" destId="{0357FD2B-93AD-42CE-AE60-F8056A632146}" srcOrd="1" destOrd="0" presId="urn:microsoft.com/office/officeart/2005/8/layout/target3"/>
    <dgm:cxn modelId="{39B1E0E9-1E19-4325-AAF5-0BE9377E43B7}" srcId="{FBD3BF15-C81C-4FD4-9854-733019D9D0FF}" destId="{E56D6B18-34DF-41EE-9AD4-6F8EB6DB2FA4}" srcOrd="0" destOrd="0" parTransId="{39027813-45F4-4883-BC9A-09B3D121160A}" sibTransId="{1C96E632-FCB6-4493-8DCC-96E10E17C1C7}"/>
    <dgm:cxn modelId="{C0F4F897-BEA2-401F-8BD8-5EA809AB9F32}" type="presParOf" srcId="{0F208B8F-86E7-4E19-9460-9518CD3BCADB}" destId="{0B00F990-8B45-4581-BBBE-C0EDB2E28088}" srcOrd="0" destOrd="0" presId="urn:microsoft.com/office/officeart/2005/8/layout/target3"/>
    <dgm:cxn modelId="{8DA38C4E-4131-4773-AFB5-D4899F536129}" type="presParOf" srcId="{0F208B8F-86E7-4E19-9460-9518CD3BCADB}" destId="{4B777A54-02FE-45FD-A3EE-208E4C14F68B}" srcOrd="1" destOrd="0" presId="urn:microsoft.com/office/officeart/2005/8/layout/target3"/>
    <dgm:cxn modelId="{6C2F6228-628B-4256-9403-7A4F7621AAAA}" type="presParOf" srcId="{0F208B8F-86E7-4E19-9460-9518CD3BCADB}" destId="{1289A11B-EB02-4A6A-B2BF-42621C0A8C2F}" srcOrd="2" destOrd="0" presId="urn:microsoft.com/office/officeart/2005/8/layout/target3"/>
    <dgm:cxn modelId="{EB4066CF-0C1B-47CB-B01A-B6544B01334A}" type="presParOf" srcId="{0F208B8F-86E7-4E19-9460-9518CD3BCADB}" destId="{BED4FDB1-D68B-4EBF-A797-07A20FBEC855}" srcOrd="3" destOrd="0" presId="urn:microsoft.com/office/officeart/2005/8/layout/target3"/>
    <dgm:cxn modelId="{0EDC4452-0A43-404A-A3F0-859852058957}" type="presParOf" srcId="{0F208B8F-86E7-4E19-9460-9518CD3BCADB}" destId="{96C04BDC-9715-42E2-8C4E-BA562002C92B}" srcOrd="4" destOrd="0" presId="urn:microsoft.com/office/officeart/2005/8/layout/target3"/>
    <dgm:cxn modelId="{27D5AECC-E58C-4D5F-A83A-2DAF7B3124C9}" type="presParOf" srcId="{0F208B8F-86E7-4E19-9460-9518CD3BCADB}" destId="{2410FB7E-886D-4BA4-95BD-8B03DE6EDE4B}" srcOrd="5" destOrd="0" presId="urn:microsoft.com/office/officeart/2005/8/layout/target3"/>
    <dgm:cxn modelId="{1AB9B584-4BE0-4FD5-A682-B6D7F5D99EF2}" type="presParOf" srcId="{0F208B8F-86E7-4E19-9460-9518CD3BCADB}" destId="{9FD66E61-F99E-4D55-B2B2-347948C59E82}" srcOrd="6" destOrd="0" presId="urn:microsoft.com/office/officeart/2005/8/layout/target3"/>
    <dgm:cxn modelId="{148A29A4-0B5D-4605-A292-4040B8E4B679}" type="presParOf" srcId="{0F208B8F-86E7-4E19-9460-9518CD3BCADB}" destId="{F3D8327F-02C6-421F-9B7F-24F57707FAD5}" srcOrd="7" destOrd="0" presId="urn:microsoft.com/office/officeart/2005/8/layout/target3"/>
    <dgm:cxn modelId="{98BE2C0F-C480-4FFF-B4B0-692AB5260446}" type="presParOf" srcId="{0F208B8F-86E7-4E19-9460-9518CD3BCADB}" destId="{F7DD3454-7459-4B28-8CF1-E8A3527423D2}" srcOrd="8" destOrd="0" presId="urn:microsoft.com/office/officeart/2005/8/layout/target3"/>
    <dgm:cxn modelId="{B066E556-665A-4071-B258-ED93C3A6A57A}" type="presParOf" srcId="{0F208B8F-86E7-4E19-9460-9518CD3BCADB}" destId="{1647B4DB-2DC0-48DA-8609-FCC7D0C22D97}" srcOrd="9" destOrd="0" presId="urn:microsoft.com/office/officeart/2005/8/layout/target3"/>
    <dgm:cxn modelId="{7BA764D8-5B0A-4FBD-93F1-4DB389569680}" type="presParOf" srcId="{0F208B8F-86E7-4E19-9460-9518CD3BCADB}" destId="{FD945742-F27F-4623-B09C-4B259195EA56}" srcOrd="10" destOrd="0" presId="urn:microsoft.com/office/officeart/2005/8/layout/target3"/>
    <dgm:cxn modelId="{B653ADB2-C5DE-4F9A-B6A1-A7FC6D57E7B0}" type="presParOf" srcId="{0F208B8F-86E7-4E19-9460-9518CD3BCADB}" destId="{82712774-8BC5-42CF-BEE7-E6B76B68F78A}" srcOrd="11" destOrd="0" presId="urn:microsoft.com/office/officeart/2005/8/layout/target3"/>
    <dgm:cxn modelId="{757E431A-BAB3-4E0D-AA4F-02DB1D337A51}" type="presParOf" srcId="{0F208B8F-86E7-4E19-9460-9518CD3BCADB}" destId="{BB6676D4-DCAD-44D2-9B58-E73FD0029E8D}" srcOrd="12" destOrd="0" presId="urn:microsoft.com/office/officeart/2005/8/layout/target3"/>
    <dgm:cxn modelId="{2A7D12E1-EF38-4D42-9ECD-2BD70A933D53}" type="presParOf" srcId="{0F208B8F-86E7-4E19-9460-9518CD3BCADB}" destId="{BE8FF7A4-3600-4B2C-8BBA-C5C9964DE1D2}" srcOrd="13" destOrd="0" presId="urn:microsoft.com/office/officeart/2005/8/layout/target3"/>
    <dgm:cxn modelId="{DE584ADE-9A63-483E-A713-BC1770110196}" type="presParOf" srcId="{0F208B8F-86E7-4E19-9460-9518CD3BCADB}" destId="{B2569F0C-EAA5-4BD5-8917-AAC69A752272}" srcOrd="14" destOrd="0" presId="urn:microsoft.com/office/officeart/2005/8/layout/target3"/>
    <dgm:cxn modelId="{65DD14D8-9FA4-4CC0-BFF3-54F0F771B855}" type="presParOf" srcId="{0F208B8F-86E7-4E19-9460-9518CD3BCADB}" destId="{3EABB9B1-10CF-42AF-9AB4-244D0CCB8694}" srcOrd="15" destOrd="0" presId="urn:microsoft.com/office/officeart/2005/8/layout/target3"/>
    <dgm:cxn modelId="{437DC852-695F-4D00-AC99-A33D66783849}" type="presParOf" srcId="{0F208B8F-86E7-4E19-9460-9518CD3BCADB}" destId="{14FA5EE0-0F1B-4768-ACC6-FB82044FB81D}" srcOrd="16" destOrd="0" presId="urn:microsoft.com/office/officeart/2005/8/layout/target3"/>
    <dgm:cxn modelId="{DEA05601-8974-412F-A872-BDFF01FBC9DE}" type="presParOf" srcId="{0F208B8F-86E7-4E19-9460-9518CD3BCADB}" destId="{1C68C5FE-2A6B-4BA6-B9B7-BE1FA98546B4}" srcOrd="17" destOrd="0" presId="urn:microsoft.com/office/officeart/2005/8/layout/target3"/>
    <dgm:cxn modelId="{B2210661-2ABB-40B4-BBBA-23906DF99D62}" type="presParOf" srcId="{0F208B8F-86E7-4E19-9460-9518CD3BCADB}" destId="{2B2E13A5-A8DE-468D-9CF2-B2BAACBAA66B}" srcOrd="18" destOrd="0" presId="urn:microsoft.com/office/officeart/2005/8/layout/target3"/>
    <dgm:cxn modelId="{21AE3BA2-9407-4C1F-8D06-6EFF64479008}" type="presParOf" srcId="{0F208B8F-86E7-4E19-9460-9518CD3BCADB}" destId="{2FD71E5A-A587-4CBC-B168-B1F5344AFAC3}" srcOrd="19" destOrd="0" presId="urn:microsoft.com/office/officeart/2005/8/layout/target3"/>
    <dgm:cxn modelId="{D958BD33-EF8C-49D1-B9C6-4AA86ACAC11E}" type="presParOf" srcId="{0F208B8F-86E7-4E19-9460-9518CD3BCADB}" destId="{181834BD-B68E-47C2-922E-B15E32A1FF31}" srcOrd="20" destOrd="0" presId="urn:microsoft.com/office/officeart/2005/8/layout/target3"/>
    <dgm:cxn modelId="{7DE05496-4697-426B-8F0D-20BF6A4A23CA}" type="presParOf" srcId="{0F208B8F-86E7-4E19-9460-9518CD3BCADB}" destId="{0357FD2B-93AD-42CE-AE60-F8056A632146}" srcOrd="21" destOrd="0" presId="urn:microsoft.com/office/officeart/2005/8/layout/target3"/>
    <dgm:cxn modelId="{AAE53EC7-EDC0-4B06-9D96-9F9B8E1E7443}" type="presParOf" srcId="{0F208B8F-86E7-4E19-9460-9518CD3BCADB}" destId="{43601C12-5F29-4EE9-A4BD-79504299B88F}" srcOrd="22" destOrd="0" presId="urn:microsoft.com/office/officeart/2005/8/layout/target3"/>
    <dgm:cxn modelId="{378122ED-6029-469C-A31D-9915476BF57F}" type="presParOf" srcId="{0F208B8F-86E7-4E19-9460-9518CD3BCADB}" destId="{F225B806-7A00-4BD2-BD4D-FD95A6848E52}" srcOrd="23" destOrd="0" presId="urn:microsoft.com/office/officeart/2005/8/layout/target3"/>
    <dgm:cxn modelId="{D266119D-9DC9-4EB1-890A-8623E5885B0E}" type="presParOf" srcId="{0F208B8F-86E7-4E19-9460-9518CD3BCADB}" destId="{C99E6523-C4C1-4483-9693-F16C23F825BB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6B438-0841-436C-A8FF-5491EAE7EAD5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</dgm:pt>
    <dgm:pt modelId="{3273E83C-088C-4A62-8131-9617D734EC81}">
      <dgm:prSet phldrT="[Text]"/>
      <dgm:spPr/>
      <dgm:t>
        <a:bodyPr/>
        <a:lstStyle/>
        <a:p>
          <a:r>
            <a:rPr lang="en-US" dirty="0" smtClean="0"/>
            <a:t>Brit Lit is the original Senior English</a:t>
          </a:r>
          <a:endParaRPr lang="en-US" dirty="0"/>
        </a:p>
      </dgm:t>
    </dgm:pt>
    <dgm:pt modelId="{E29830A5-7B66-4CF3-9E2C-A2E774CC2BC8}" type="parTrans" cxnId="{D6C60671-E7B9-4015-BBE6-D48A6A837E39}">
      <dgm:prSet/>
      <dgm:spPr/>
      <dgm:t>
        <a:bodyPr/>
        <a:lstStyle/>
        <a:p>
          <a:endParaRPr lang="en-US"/>
        </a:p>
      </dgm:t>
    </dgm:pt>
    <dgm:pt modelId="{14246EEB-AE62-47AF-B9BD-5982A43EEA09}" type="sibTrans" cxnId="{D6C60671-E7B9-4015-BBE6-D48A6A837E39}">
      <dgm:prSet/>
      <dgm:spPr/>
      <dgm:t>
        <a:bodyPr/>
        <a:lstStyle/>
        <a:p>
          <a:endParaRPr lang="en-US"/>
        </a:p>
      </dgm:t>
    </dgm:pt>
    <dgm:pt modelId="{340A50B9-BDDA-43F8-A9E3-2F3F84EC777F}">
      <dgm:prSet phldrT="[Text]"/>
      <dgm:spPr/>
      <dgm:t>
        <a:bodyPr/>
        <a:lstStyle/>
        <a:p>
          <a:r>
            <a:rPr lang="en-US" dirty="0" smtClean="0"/>
            <a:t>Earliest recorded Literature</a:t>
          </a:r>
          <a:endParaRPr lang="en-US" dirty="0"/>
        </a:p>
      </dgm:t>
    </dgm:pt>
    <dgm:pt modelId="{155830B3-0252-4617-AA16-E471A066EDC7}" type="parTrans" cxnId="{BFB195D2-FBD2-4644-A77B-FDA730B1D81E}">
      <dgm:prSet/>
      <dgm:spPr/>
      <dgm:t>
        <a:bodyPr/>
        <a:lstStyle/>
        <a:p>
          <a:endParaRPr lang="en-US"/>
        </a:p>
      </dgm:t>
    </dgm:pt>
    <dgm:pt modelId="{BCEF39E0-02AD-49CE-AAFF-0FDF3E704820}" type="sibTrans" cxnId="{BFB195D2-FBD2-4644-A77B-FDA730B1D81E}">
      <dgm:prSet/>
      <dgm:spPr/>
      <dgm:t>
        <a:bodyPr/>
        <a:lstStyle/>
        <a:p>
          <a:endParaRPr lang="en-US"/>
        </a:p>
      </dgm:t>
    </dgm:pt>
    <dgm:pt modelId="{46E60B84-D72A-48B2-A1F8-708820758352}">
      <dgm:prSet phldrT="[Text]"/>
      <dgm:spPr/>
      <dgm:t>
        <a:bodyPr/>
        <a:lstStyle/>
        <a:p>
          <a:r>
            <a:rPr lang="en-US" dirty="0" smtClean="0"/>
            <a:t>Printing started in Europe</a:t>
          </a:r>
          <a:endParaRPr lang="en-US" dirty="0"/>
        </a:p>
      </dgm:t>
    </dgm:pt>
    <dgm:pt modelId="{B1A802C1-B6B0-48B2-9042-2C8951861ED0}" type="parTrans" cxnId="{DC91F44F-2C1C-41E2-9DEA-F71A4612EA36}">
      <dgm:prSet/>
      <dgm:spPr/>
      <dgm:t>
        <a:bodyPr/>
        <a:lstStyle/>
        <a:p>
          <a:endParaRPr lang="en-US"/>
        </a:p>
      </dgm:t>
    </dgm:pt>
    <dgm:pt modelId="{2D022846-C56D-49D6-9375-05BC1076EE14}" type="sibTrans" cxnId="{DC91F44F-2C1C-41E2-9DEA-F71A4612EA36}">
      <dgm:prSet/>
      <dgm:spPr/>
      <dgm:t>
        <a:bodyPr/>
        <a:lstStyle/>
        <a:p>
          <a:endParaRPr lang="en-US"/>
        </a:p>
      </dgm:t>
    </dgm:pt>
    <dgm:pt modelId="{6DDF5F7D-EC22-4062-9CEF-83EE03077B44}">
      <dgm:prSet phldrT="[Text]"/>
      <dgm:spPr/>
      <dgm:t>
        <a:bodyPr/>
        <a:lstStyle/>
        <a:p>
          <a:r>
            <a:rPr lang="en-US" dirty="0" smtClean="0"/>
            <a:t>Cause it’s cool and people die!!</a:t>
          </a:r>
          <a:endParaRPr lang="en-US" dirty="0"/>
        </a:p>
      </dgm:t>
    </dgm:pt>
    <dgm:pt modelId="{0EBEE31F-CB7F-474F-9710-31376395097C}" type="parTrans" cxnId="{E8A05021-B8ED-4F9F-94DE-7A784236904E}">
      <dgm:prSet/>
      <dgm:spPr/>
      <dgm:t>
        <a:bodyPr/>
        <a:lstStyle/>
        <a:p>
          <a:endParaRPr lang="en-US"/>
        </a:p>
      </dgm:t>
    </dgm:pt>
    <dgm:pt modelId="{8B7B9701-D48D-43F3-9F06-647EBA9F2595}" type="sibTrans" cxnId="{E8A05021-B8ED-4F9F-94DE-7A784236904E}">
      <dgm:prSet/>
      <dgm:spPr/>
      <dgm:t>
        <a:bodyPr/>
        <a:lstStyle/>
        <a:p>
          <a:endParaRPr lang="en-US"/>
        </a:p>
      </dgm:t>
    </dgm:pt>
    <dgm:pt modelId="{52EDB684-9164-4899-A173-A9F54FDDCA3A}" type="pres">
      <dgm:prSet presAssocID="{3836B438-0841-436C-A8FF-5491EAE7EAD5}" presName="Name0" presStyleCnt="0">
        <dgm:presLayoutVars>
          <dgm:dir/>
          <dgm:animLvl val="lvl"/>
          <dgm:resizeHandles val="exact"/>
        </dgm:presLayoutVars>
      </dgm:prSet>
      <dgm:spPr/>
    </dgm:pt>
    <dgm:pt modelId="{BCC1CA42-B25E-4392-BF1D-3C91DEC8A85E}" type="pres">
      <dgm:prSet presAssocID="{3836B438-0841-436C-A8FF-5491EAE7EAD5}" presName="dummy" presStyleCnt="0"/>
      <dgm:spPr/>
    </dgm:pt>
    <dgm:pt modelId="{4878CC01-8D34-4098-88A8-32AB6E706949}" type="pres">
      <dgm:prSet presAssocID="{3836B438-0841-436C-A8FF-5491EAE7EAD5}" presName="linH" presStyleCnt="0"/>
      <dgm:spPr/>
    </dgm:pt>
    <dgm:pt modelId="{A963F792-5CB3-4502-9326-BB44D26EFEC1}" type="pres">
      <dgm:prSet presAssocID="{3836B438-0841-436C-A8FF-5491EAE7EAD5}" presName="padding1" presStyleCnt="0"/>
      <dgm:spPr/>
    </dgm:pt>
    <dgm:pt modelId="{55108E89-23A2-40F8-A8E4-B393CDED202D}" type="pres">
      <dgm:prSet presAssocID="{3273E83C-088C-4A62-8131-9617D734EC81}" presName="linV" presStyleCnt="0"/>
      <dgm:spPr/>
    </dgm:pt>
    <dgm:pt modelId="{41F3864D-0FD3-411D-A8AD-986BE9081A72}" type="pres">
      <dgm:prSet presAssocID="{3273E83C-088C-4A62-8131-9617D734EC81}" presName="spVertical1" presStyleCnt="0"/>
      <dgm:spPr/>
    </dgm:pt>
    <dgm:pt modelId="{1D216ADC-C8DE-4FF7-AC40-81A2548F9628}" type="pres">
      <dgm:prSet presAssocID="{3273E83C-088C-4A62-8131-9617D734EC81}" presName="parTx" presStyleLbl="revTx" presStyleIdx="0" presStyleCnt="4" custLinFactY="16134" custLinFactNeighborX="-3547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9424D-8BAD-41F6-965C-68626B21A73B}" type="pres">
      <dgm:prSet presAssocID="{3273E83C-088C-4A62-8131-9617D734EC81}" presName="spVertical2" presStyleCnt="0"/>
      <dgm:spPr/>
    </dgm:pt>
    <dgm:pt modelId="{C1BBE340-28FF-4691-80D7-F663E4145CFA}" type="pres">
      <dgm:prSet presAssocID="{3273E83C-088C-4A62-8131-9617D734EC81}" presName="spVertical3" presStyleCnt="0"/>
      <dgm:spPr/>
    </dgm:pt>
    <dgm:pt modelId="{C7DFEF20-AA39-496A-81A1-22F68AD6DC93}" type="pres">
      <dgm:prSet presAssocID="{14246EEB-AE62-47AF-B9BD-5982A43EEA09}" presName="space" presStyleCnt="0"/>
      <dgm:spPr/>
    </dgm:pt>
    <dgm:pt modelId="{E999FFB6-FC64-4510-A4EB-55B678581F0A}" type="pres">
      <dgm:prSet presAssocID="{340A50B9-BDDA-43F8-A9E3-2F3F84EC777F}" presName="linV" presStyleCnt="0"/>
      <dgm:spPr/>
    </dgm:pt>
    <dgm:pt modelId="{42CDA2D7-E38F-4E08-A97F-1233246B4DE1}" type="pres">
      <dgm:prSet presAssocID="{340A50B9-BDDA-43F8-A9E3-2F3F84EC777F}" presName="spVertical1" presStyleCnt="0"/>
      <dgm:spPr/>
    </dgm:pt>
    <dgm:pt modelId="{B3A7C8A8-9E27-4966-A4A3-D39309EC16F0}" type="pres">
      <dgm:prSet presAssocID="{340A50B9-BDDA-43F8-A9E3-2F3F84EC777F}" presName="parTx" presStyleLbl="revTx" presStyleIdx="1" presStyleCnt="4" custLinFactY="16134" custLinFactNeighborX="-223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C802E-E7B2-44DC-9AB9-C3F72CCF877D}" type="pres">
      <dgm:prSet presAssocID="{340A50B9-BDDA-43F8-A9E3-2F3F84EC777F}" presName="spVertical2" presStyleCnt="0"/>
      <dgm:spPr/>
    </dgm:pt>
    <dgm:pt modelId="{2AFA1101-25A4-4A0A-A6FF-9C0DDD1735DF}" type="pres">
      <dgm:prSet presAssocID="{340A50B9-BDDA-43F8-A9E3-2F3F84EC777F}" presName="spVertical3" presStyleCnt="0"/>
      <dgm:spPr/>
    </dgm:pt>
    <dgm:pt modelId="{43E99CD5-D714-4C9B-AB0F-032AB7A9554D}" type="pres">
      <dgm:prSet presAssocID="{BCEF39E0-02AD-49CE-AAFF-0FDF3E704820}" presName="space" presStyleCnt="0"/>
      <dgm:spPr/>
    </dgm:pt>
    <dgm:pt modelId="{63433D46-7A02-45E1-AB23-F3BE9D7429C2}" type="pres">
      <dgm:prSet presAssocID="{46E60B84-D72A-48B2-A1F8-708820758352}" presName="linV" presStyleCnt="0"/>
      <dgm:spPr/>
    </dgm:pt>
    <dgm:pt modelId="{F7F918AA-EE84-49F1-B4C3-D5DF88C5984F}" type="pres">
      <dgm:prSet presAssocID="{46E60B84-D72A-48B2-A1F8-708820758352}" presName="spVertical1" presStyleCnt="0"/>
      <dgm:spPr/>
    </dgm:pt>
    <dgm:pt modelId="{D23A6F97-95A1-4E32-96D3-A05E1DC3A35C}" type="pres">
      <dgm:prSet presAssocID="{46E60B84-D72A-48B2-A1F8-708820758352}" presName="parTx" presStyleLbl="revTx" presStyleIdx="2" presStyleCnt="4" custScaleY="102133" custLinFactY="18239" custLinFactNeighborX="-1870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6F0B-16F4-4FCF-A9BE-B8624E4676D4}" type="pres">
      <dgm:prSet presAssocID="{46E60B84-D72A-48B2-A1F8-708820758352}" presName="spVertical2" presStyleCnt="0"/>
      <dgm:spPr/>
    </dgm:pt>
    <dgm:pt modelId="{AD8529B8-5861-472B-B090-6D88B238985D}" type="pres">
      <dgm:prSet presAssocID="{46E60B84-D72A-48B2-A1F8-708820758352}" presName="spVertical3" presStyleCnt="0"/>
      <dgm:spPr/>
    </dgm:pt>
    <dgm:pt modelId="{75B1FD78-7642-492D-9246-A8D8DA94B4AC}" type="pres">
      <dgm:prSet presAssocID="{2D022846-C56D-49D6-9375-05BC1076EE14}" presName="space" presStyleCnt="0"/>
      <dgm:spPr/>
    </dgm:pt>
    <dgm:pt modelId="{19CB47DE-B143-4C04-BA54-907C665D855F}" type="pres">
      <dgm:prSet presAssocID="{6DDF5F7D-EC22-4062-9CEF-83EE03077B44}" presName="linV" presStyleCnt="0"/>
      <dgm:spPr/>
    </dgm:pt>
    <dgm:pt modelId="{6B3E4933-6914-4606-B957-4AC78AE366B3}" type="pres">
      <dgm:prSet presAssocID="{6DDF5F7D-EC22-4062-9CEF-83EE03077B44}" presName="spVertical1" presStyleCnt="0"/>
      <dgm:spPr/>
    </dgm:pt>
    <dgm:pt modelId="{E523697B-6107-4B06-BBF8-A7D501BD951A}" type="pres">
      <dgm:prSet presAssocID="{6DDF5F7D-EC22-4062-9CEF-83EE03077B44}" presName="parTx" presStyleLbl="revTx" presStyleIdx="3" presStyleCnt="4" custLinFactY="18239" custLinFactNeighborX="-55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9A9C1-3199-49DA-B0AD-1E3C8678339B}" type="pres">
      <dgm:prSet presAssocID="{6DDF5F7D-EC22-4062-9CEF-83EE03077B44}" presName="spVertical2" presStyleCnt="0"/>
      <dgm:spPr/>
    </dgm:pt>
    <dgm:pt modelId="{0380CD72-21EC-4EC1-A71F-7294D4723A17}" type="pres">
      <dgm:prSet presAssocID="{6DDF5F7D-EC22-4062-9CEF-83EE03077B44}" presName="spVertical3" presStyleCnt="0"/>
      <dgm:spPr/>
    </dgm:pt>
    <dgm:pt modelId="{8B138E1B-9973-47B9-A3AB-79A64194ADE9}" type="pres">
      <dgm:prSet presAssocID="{3836B438-0841-436C-A8FF-5491EAE7EAD5}" presName="padding2" presStyleCnt="0"/>
      <dgm:spPr/>
    </dgm:pt>
    <dgm:pt modelId="{770B0812-87A6-409A-96B6-F9B81010FB98}" type="pres">
      <dgm:prSet presAssocID="{3836B438-0841-436C-A8FF-5491EAE7EAD5}" presName="negArrow" presStyleCnt="0"/>
      <dgm:spPr/>
    </dgm:pt>
    <dgm:pt modelId="{3B22887B-89F8-44A8-A61E-C972729F7B44}" type="pres">
      <dgm:prSet presAssocID="{3836B438-0841-436C-A8FF-5491EAE7EAD5}" presName="backgroundArrow" presStyleLbl="node1" presStyleIdx="0" presStyleCnt="1" custScaleY="166667" custLinFactNeighborY="-1941"/>
      <dgm:spPr/>
    </dgm:pt>
  </dgm:ptLst>
  <dgm:cxnLst>
    <dgm:cxn modelId="{BFB195D2-FBD2-4644-A77B-FDA730B1D81E}" srcId="{3836B438-0841-436C-A8FF-5491EAE7EAD5}" destId="{340A50B9-BDDA-43F8-A9E3-2F3F84EC777F}" srcOrd="1" destOrd="0" parTransId="{155830B3-0252-4617-AA16-E471A066EDC7}" sibTransId="{BCEF39E0-02AD-49CE-AAFF-0FDF3E704820}"/>
    <dgm:cxn modelId="{252A14A9-73FF-42ED-814E-E4CF85789356}" type="presOf" srcId="{3273E83C-088C-4A62-8131-9617D734EC81}" destId="{1D216ADC-C8DE-4FF7-AC40-81A2548F9628}" srcOrd="0" destOrd="0" presId="urn:microsoft.com/office/officeart/2005/8/layout/hProcess3"/>
    <dgm:cxn modelId="{DF1BE714-7278-431A-8BA6-2C6B5B3A1C8D}" type="presOf" srcId="{340A50B9-BDDA-43F8-A9E3-2F3F84EC777F}" destId="{B3A7C8A8-9E27-4966-A4A3-D39309EC16F0}" srcOrd="0" destOrd="0" presId="urn:microsoft.com/office/officeart/2005/8/layout/hProcess3"/>
    <dgm:cxn modelId="{D6C60671-E7B9-4015-BBE6-D48A6A837E39}" srcId="{3836B438-0841-436C-A8FF-5491EAE7EAD5}" destId="{3273E83C-088C-4A62-8131-9617D734EC81}" srcOrd="0" destOrd="0" parTransId="{E29830A5-7B66-4CF3-9E2C-A2E774CC2BC8}" sibTransId="{14246EEB-AE62-47AF-B9BD-5982A43EEA09}"/>
    <dgm:cxn modelId="{C487FDC9-206F-4ED7-8CB8-D2CFFB0B8124}" type="presOf" srcId="{46E60B84-D72A-48B2-A1F8-708820758352}" destId="{D23A6F97-95A1-4E32-96D3-A05E1DC3A35C}" srcOrd="0" destOrd="0" presId="urn:microsoft.com/office/officeart/2005/8/layout/hProcess3"/>
    <dgm:cxn modelId="{7116E144-7F9C-421E-858A-647D69EC5DEE}" type="presOf" srcId="{3836B438-0841-436C-A8FF-5491EAE7EAD5}" destId="{52EDB684-9164-4899-A173-A9F54FDDCA3A}" srcOrd="0" destOrd="0" presId="urn:microsoft.com/office/officeart/2005/8/layout/hProcess3"/>
    <dgm:cxn modelId="{E8A05021-B8ED-4F9F-94DE-7A784236904E}" srcId="{3836B438-0841-436C-A8FF-5491EAE7EAD5}" destId="{6DDF5F7D-EC22-4062-9CEF-83EE03077B44}" srcOrd="3" destOrd="0" parTransId="{0EBEE31F-CB7F-474F-9710-31376395097C}" sibTransId="{8B7B9701-D48D-43F3-9F06-647EBA9F2595}"/>
    <dgm:cxn modelId="{E6C2C6AA-DF19-436A-ABB2-F51EA2A3BEBD}" type="presOf" srcId="{6DDF5F7D-EC22-4062-9CEF-83EE03077B44}" destId="{E523697B-6107-4B06-BBF8-A7D501BD951A}" srcOrd="0" destOrd="0" presId="urn:microsoft.com/office/officeart/2005/8/layout/hProcess3"/>
    <dgm:cxn modelId="{DC91F44F-2C1C-41E2-9DEA-F71A4612EA36}" srcId="{3836B438-0841-436C-A8FF-5491EAE7EAD5}" destId="{46E60B84-D72A-48B2-A1F8-708820758352}" srcOrd="2" destOrd="0" parTransId="{B1A802C1-B6B0-48B2-9042-2C8951861ED0}" sibTransId="{2D022846-C56D-49D6-9375-05BC1076EE14}"/>
    <dgm:cxn modelId="{18F471B3-D29B-463B-BFBE-EC15E7A4DA5F}" type="presParOf" srcId="{52EDB684-9164-4899-A173-A9F54FDDCA3A}" destId="{BCC1CA42-B25E-4392-BF1D-3C91DEC8A85E}" srcOrd="0" destOrd="0" presId="urn:microsoft.com/office/officeart/2005/8/layout/hProcess3"/>
    <dgm:cxn modelId="{6B207148-73AD-43A1-93EA-BD644D73A5B9}" type="presParOf" srcId="{52EDB684-9164-4899-A173-A9F54FDDCA3A}" destId="{4878CC01-8D34-4098-88A8-32AB6E706949}" srcOrd="1" destOrd="0" presId="urn:microsoft.com/office/officeart/2005/8/layout/hProcess3"/>
    <dgm:cxn modelId="{494DB756-2395-4767-B16A-4ED40F404325}" type="presParOf" srcId="{4878CC01-8D34-4098-88A8-32AB6E706949}" destId="{A963F792-5CB3-4502-9326-BB44D26EFEC1}" srcOrd="0" destOrd="0" presId="urn:microsoft.com/office/officeart/2005/8/layout/hProcess3"/>
    <dgm:cxn modelId="{95EAD618-8AC9-47A2-9180-EF01A5E01225}" type="presParOf" srcId="{4878CC01-8D34-4098-88A8-32AB6E706949}" destId="{55108E89-23A2-40F8-A8E4-B393CDED202D}" srcOrd="1" destOrd="0" presId="urn:microsoft.com/office/officeart/2005/8/layout/hProcess3"/>
    <dgm:cxn modelId="{2E83D235-0AD9-4E72-9C08-2861A151F267}" type="presParOf" srcId="{55108E89-23A2-40F8-A8E4-B393CDED202D}" destId="{41F3864D-0FD3-411D-A8AD-986BE9081A72}" srcOrd="0" destOrd="0" presId="urn:microsoft.com/office/officeart/2005/8/layout/hProcess3"/>
    <dgm:cxn modelId="{970EAB45-DF2D-4FB1-9465-AD31923D80E1}" type="presParOf" srcId="{55108E89-23A2-40F8-A8E4-B393CDED202D}" destId="{1D216ADC-C8DE-4FF7-AC40-81A2548F9628}" srcOrd="1" destOrd="0" presId="urn:microsoft.com/office/officeart/2005/8/layout/hProcess3"/>
    <dgm:cxn modelId="{2A56FD4A-5314-429A-B3DC-C571317DBA86}" type="presParOf" srcId="{55108E89-23A2-40F8-A8E4-B393CDED202D}" destId="{D549424D-8BAD-41F6-965C-68626B21A73B}" srcOrd="2" destOrd="0" presId="urn:microsoft.com/office/officeart/2005/8/layout/hProcess3"/>
    <dgm:cxn modelId="{5D09F5C3-C0AA-4035-BE47-DA08B14090B7}" type="presParOf" srcId="{55108E89-23A2-40F8-A8E4-B393CDED202D}" destId="{C1BBE340-28FF-4691-80D7-F663E4145CFA}" srcOrd="3" destOrd="0" presId="urn:microsoft.com/office/officeart/2005/8/layout/hProcess3"/>
    <dgm:cxn modelId="{C0E2F2FC-25BD-4EA7-BAC1-5D567CCBD24F}" type="presParOf" srcId="{4878CC01-8D34-4098-88A8-32AB6E706949}" destId="{C7DFEF20-AA39-496A-81A1-22F68AD6DC93}" srcOrd="2" destOrd="0" presId="urn:microsoft.com/office/officeart/2005/8/layout/hProcess3"/>
    <dgm:cxn modelId="{A51726B0-6873-4DF7-86A6-2D69664A490A}" type="presParOf" srcId="{4878CC01-8D34-4098-88A8-32AB6E706949}" destId="{E999FFB6-FC64-4510-A4EB-55B678581F0A}" srcOrd="3" destOrd="0" presId="urn:microsoft.com/office/officeart/2005/8/layout/hProcess3"/>
    <dgm:cxn modelId="{C9F27E44-7A97-46E6-82D6-05F19AB7686E}" type="presParOf" srcId="{E999FFB6-FC64-4510-A4EB-55B678581F0A}" destId="{42CDA2D7-E38F-4E08-A97F-1233246B4DE1}" srcOrd="0" destOrd="0" presId="urn:microsoft.com/office/officeart/2005/8/layout/hProcess3"/>
    <dgm:cxn modelId="{A3316674-9BB5-4FBA-9FCF-15DC69D61742}" type="presParOf" srcId="{E999FFB6-FC64-4510-A4EB-55B678581F0A}" destId="{B3A7C8A8-9E27-4966-A4A3-D39309EC16F0}" srcOrd="1" destOrd="0" presId="urn:microsoft.com/office/officeart/2005/8/layout/hProcess3"/>
    <dgm:cxn modelId="{28FFF6F3-75CA-4F0B-94D7-B2A42FE8B675}" type="presParOf" srcId="{E999FFB6-FC64-4510-A4EB-55B678581F0A}" destId="{9B4C802E-E7B2-44DC-9AB9-C3F72CCF877D}" srcOrd="2" destOrd="0" presId="urn:microsoft.com/office/officeart/2005/8/layout/hProcess3"/>
    <dgm:cxn modelId="{820B3947-A8CD-4705-8733-28B4DFEFD88D}" type="presParOf" srcId="{E999FFB6-FC64-4510-A4EB-55B678581F0A}" destId="{2AFA1101-25A4-4A0A-A6FF-9C0DDD1735DF}" srcOrd="3" destOrd="0" presId="urn:microsoft.com/office/officeart/2005/8/layout/hProcess3"/>
    <dgm:cxn modelId="{C8997F33-D2B5-47E3-AAFB-EDBE68F5EE84}" type="presParOf" srcId="{4878CC01-8D34-4098-88A8-32AB6E706949}" destId="{43E99CD5-D714-4C9B-AB0F-032AB7A9554D}" srcOrd="4" destOrd="0" presId="urn:microsoft.com/office/officeart/2005/8/layout/hProcess3"/>
    <dgm:cxn modelId="{E172F209-35E7-4E29-AA8E-CB33E4BA055F}" type="presParOf" srcId="{4878CC01-8D34-4098-88A8-32AB6E706949}" destId="{63433D46-7A02-45E1-AB23-F3BE9D7429C2}" srcOrd="5" destOrd="0" presId="urn:microsoft.com/office/officeart/2005/8/layout/hProcess3"/>
    <dgm:cxn modelId="{66C6A73B-C6C1-4C24-9BE3-7601E92781B0}" type="presParOf" srcId="{63433D46-7A02-45E1-AB23-F3BE9D7429C2}" destId="{F7F918AA-EE84-49F1-B4C3-D5DF88C5984F}" srcOrd="0" destOrd="0" presId="urn:microsoft.com/office/officeart/2005/8/layout/hProcess3"/>
    <dgm:cxn modelId="{23110495-2BCA-4640-924E-1E4EF0B99414}" type="presParOf" srcId="{63433D46-7A02-45E1-AB23-F3BE9D7429C2}" destId="{D23A6F97-95A1-4E32-96D3-A05E1DC3A35C}" srcOrd="1" destOrd="0" presId="urn:microsoft.com/office/officeart/2005/8/layout/hProcess3"/>
    <dgm:cxn modelId="{C1F9BE8D-88BC-4976-856A-AF5A559BDFEF}" type="presParOf" srcId="{63433D46-7A02-45E1-AB23-F3BE9D7429C2}" destId="{ECE96F0B-16F4-4FCF-A9BE-B8624E4676D4}" srcOrd="2" destOrd="0" presId="urn:microsoft.com/office/officeart/2005/8/layout/hProcess3"/>
    <dgm:cxn modelId="{6C2C641E-1DB3-4E19-BB3B-35AD1555BC7B}" type="presParOf" srcId="{63433D46-7A02-45E1-AB23-F3BE9D7429C2}" destId="{AD8529B8-5861-472B-B090-6D88B238985D}" srcOrd="3" destOrd="0" presId="urn:microsoft.com/office/officeart/2005/8/layout/hProcess3"/>
    <dgm:cxn modelId="{29D6BACB-D424-4043-84C5-3D38B0BC6D03}" type="presParOf" srcId="{4878CC01-8D34-4098-88A8-32AB6E706949}" destId="{75B1FD78-7642-492D-9246-A8D8DA94B4AC}" srcOrd="6" destOrd="0" presId="urn:microsoft.com/office/officeart/2005/8/layout/hProcess3"/>
    <dgm:cxn modelId="{1BC3E5F8-E7B5-4CC7-8FA6-F300A0287548}" type="presParOf" srcId="{4878CC01-8D34-4098-88A8-32AB6E706949}" destId="{19CB47DE-B143-4C04-BA54-907C665D855F}" srcOrd="7" destOrd="0" presId="urn:microsoft.com/office/officeart/2005/8/layout/hProcess3"/>
    <dgm:cxn modelId="{73A7A164-E9A0-429F-8265-5517B71469FE}" type="presParOf" srcId="{19CB47DE-B143-4C04-BA54-907C665D855F}" destId="{6B3E4933-6914-4606-B957-4AC78AE366B3}" srcOrd="0" destOrd="0" presId="urn:microsoft.com/office/officeart/2005/8/layout/hProcess3"/>
    <dgm:cxn modelId="{736E5B6E-EFB5-4A82-9F4B-6BE2B824CDD0}" type="presParOf" srcId="{19CB47DE-B143-4C04-BA54-907C665D855F}" destId="{E523697B-6107-4B06-BBF8-A7D501BD951A}" srcOrd="1" destOrd="0" presId="urn:microsoft.com/office/officeart/2005/8/layout/hProcess3"/>
    <dgm:cxn modelId="{FA1AA1FA-5E8F-47BA-9471-08946F3C8DA4}" type="presParOf" srcId="{19CB47DE-B143-4C04-BA54-907C665D855F}" destId="{3649A9C1-3199-49DA-B0AD-1E3C8678339B}" srcOrd="2" destOrd="0" presId="urn:microsoft.com/office/officeart/2005/8/layout/hProcess3"/>
    <dgm:cxn modelId="{D250333F-6A8C-4EAD-B33E-1D3D0BEA1C90}" type="presParOf" srcId="{19CB47DE-B143-4C04-BA54-907C665D855F}" destId="{0380CD72-21EC-4EC1-A71F-7294D4723A17}" srcOrd="3" destOrd="0" presId="urn:microsoft.com/office/officeart/2005/8/layout/hProcess3"/>
    <dgm:cxn modelId="{2DC75370-5750-4989-ADA7-5357BA4E79C4}" type="presParOf" srcId="{4878CC01-8D34-4098-88A8-32AB6E706949}" destId="{8B138E1B-9973-47B9-A3AB-79A64194ADE9}" srcOrd="8" destOrd="0" presId="urn:microsoft.com/office/officeart/2005/8/layout/hProcess3"/>
    <dgm:cxn modelId="{DCDD9588-9533-45A1-B5FD-68DCDF7CCBCD}" type="presParOf" srcId="{4878CC01-8D34-4098-88A8-32AB6E706949}" destId="{770B0812-87A6-409A-96B6-F9B81010FB98}" srcOrd="9" destOrd="0" presId="urn:microsoft.com/office/officeart/2005/8/layout/hProcess3"/>
    <dgm:cxn modelId="{261FE55B-851B-453D-AB19-D390746326B1}" type="presParOf" srcId="{4878CC01-8D34-4098-88A8-32AB6E706949}" destId="{3B22887B-89F8-44A8-A61E-C972729F7B44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95CF1-34CB-4BF5-B585-2E4B750A16E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2E0C1-6D7E-4443-A96D-8DF90252CD55}">
      <dgm:prSet phldrT="[Text]"/>
      <dgm:spPr/>
      <dgm:t>
        <a:bodyPr/>
        <a:lstStyle/>
        <a:p>
          <a:r>
            <a:rPr lang="en-US" dirty="0" smtClean="0"/>
            <a:t>College essay</a:t>
          </a:r>
          <a:endParaRPr lang="en-US" dirty="0"/>
        </a:p>
      </dgm:t>
    </dgm:pt>
    <dgm:pt modelId="{AFB58EB3-719A-42E6-8751-804E4F166133}" type="parTrans" cxnId="{20AC1ACF-566E-4226-9C99-F2134BF3F01A}">
      <dgm:prSet/>
      <dgm:spPr/>
      <dgm:t>
        <a:bodyPr/>
        <a:lstStyle/>
        <a:p>
          <a:endParaRPr lang="en-US"/>
        </a:p>
      </dgm:t>
    </dgm:pt>
    <dgm:pt modelId="{06E97843-2A94-4C2B-9FD5-5BC3DFF5CC92}" type="sibTrans" cxnId="{20AC1ACF-566E-4226-9C99-F2134BF3F01A}">
      <dgm:prSet/>
      <dgm:spPr/>
      <dgm:t>
        <a:bodyPr/>
        <a:lstStyle/>
        <a:p>
          <a:endParaRPr lang="en-US"/>
        </a:p>
      </dgm:t>
    </dgm:pt>
    <dgm:pt modelId="{B012EC0B-8DBF-4FF0-AAEB-270A60C4963E}">
      <dgm:prSet phldrT="[Text]"/>
      <dgm:spPr/>
      <dgm:t>
        <a:bodyPr/>
        <a:lstStyle/>
        <a:p>
          <a:r>
            <a:rPr lang="en-US" dirty="0" smtClean="0"/>
            <a:t>Hamlet versus Macbeth</a:t>
          </a:r>
          <a:endParaRPr lang="en-US" dirty="0"/>
        </a:p>
      </dgm:t>
    </dgm:pt>
    <dgm:pt modelId="{2DF698D5-F9F8-4ED5-AA3F-34EF144DA088}" type="parTrans" cxnId="{11F00F65-9F58-4310-9220-D37AF42A063E}">
      <dgm:prSet/>
      <dgm:spPr/>
      <dgm:t>
        <a:bodyPr/>
        <a:lstStyle/>
        <a:p>
          <a:endParaRPr lang="en-US"/>
        </a:p>
      </dgm:t>
    </dgm:pt>
    <dgm:pt modelId="{8F42F38F-7994-441C-8EDE-E2A1DDACE576}" type="sibTrans" cxnId="{11F00F65-9F58-4310-9220-D37AF42A063E}">
      <dgm:prSet/>
      <dgm:spPr/>
      <dgm:t>
        <a:bodyPr/>
        <a:lstStyle/>
        <a:p>
          <a:endParaRPr lang="en-US"/>
        </a:p>
      </dgm:t>
    </dgm:pt>
    <dgm:pt modelId="{B0934DE5-8DB3-464A-BC2A-05AC63F10EBE}">
      <dgm:prSet phldrT="[Text]"/>
      <dgm:spPr/>
      <dgm:t>
        <a:bodyPr/>
        <a:lstStyle/>
        <a:p>
          <a:r>
            <a:rPr lang="en-US" dirty="0" smtClean="0"/>
            <a:t>Author Project</a:t>
          </a:r>
          <a:endParaRPr lang="en-US" dirty="0"/>
        </a:p>
      </dgm:t>
    </dgm:pt>
    <dgm:pt modelId="{CD102E11-FE5B-4331-A7C2-ABACCA6F42E1}" type="parTrans" cxnId="{CA98E6BE-8033-410D-95CC-8CE79DD15635}">
      <dgm:prSet/>
      <dgm:spPr/>
      <dgm:t>
        <a:bodyPr/>
        <a:lstStyle/>
        <a:p>
          <a:endParaRPr lang="en-US"/>
        </a:p>
      </dgm:t>
    </dgm:pt>
    <dgm:pt modelId="{B4A8EDB5-AA9F-4846-9826-FA92A4CBEFBA}" type="sibTrans" cxnId="{CA98E6BE-8033-410D-95CC-8CE79DD15635}">
      <dgm:prSet/>
      <dgm:spPr/>
      <dgm:t>
        <a:bodyPr/>
        <a:lstStyle/>
        <a:p>
          <a:endParaRPr lang="en-US"/>
        </a:p>
      </dgm:t>
    </dgm:pt>
    <dgm:pt modelId="{423A66CB-BEEE-4A41-82DF-A233827BB548}">
      <dgm:prSet phldrT="[Text]"/>
      <dgm:spPr/>
      <dgm:t>
        <a:bodyPr/>
        <a:lstStyle/>
        <a:p>
          <a:r>
            <a:rPr lang="en-US" dirty="0" smtClean="0"/>
            <a:t>Dorian Gray personal essay</a:t>
          </a:r>
          <a:endParaRPr lang="en-US" dirty="0"/>
        </a:p>
      </dgm:t>
    </dgm:pt>
    <dgm:pt modelId="{F853C2F0-0B4D-4871-A05F-4D869CBA1E59}" type="parTrans" cxnId="{D9251FA6-D792-4BEB-9250-CA9C9F394010}">
      <dgm:prSet/>
      <dgm:spPr/>
      <dgm:t>
        <a:bodyPr/>
        <a:lstStyle/>
        <a:p>
          <a:endParaRPr lang="en-US"/>
        </a:p>
      </dgm:t>
    </dgm:pt>
    <dgm:pt modelId="{D6AC2010-53F2-4938-ABDB-4D569100DDB4}" type="sibTrans" cxnId="{D9251FA6-D792-4BEB-9250-CA9C9F394010}">
      <dgm:prSet/>
      <dgm:spPr/>
      <dgm:t>
        <a:bodyPr/>
        <a:lstStyle/>
        <a:p>
          <a:endParaRPr lang="en-US"/>
        </a:p>
      </dgm:t>
    </dgm:pt>
    <dgm:pt modelId="{99867C77-710C-4BDE-AA57-95E738CB3818}">
      <dgm:prSet phldrT="[Text]"/>
      <dgm:spPr/>
      <dgm:t>
        <a:bodyPr/>
        <a:lstStyle/>
        <a:p>
          <a:r>
            <a:rPr lang="en-US" dirty="0" smtClean="0"/>
            <a:t>And a few minor ones here and there!</a:t>
          </a:r>
          <a:endParaRPr lang="en-US" dirty="0"/>
        </a:p>
      </dgm:t>
    </dgm:pt>
    <dgm:pt modelId="{F7240B7A-476C-4CBD-8CB6-F3D22EB2FA49}" type="parTrans" cxnId="{32A026C5-F098-4B16-A463-80AE936FD94C}">
      <dgm:prSet/>
      <dgm:spPr/>
      <dgm:t>
        <a:bodyPr/>
        <a:lstStyle/>
        <a:p>
          <a:endParaRPr lang="en-US"/>
        </a:p>
      </dgm:t>
    </dgm:pt>
    <dgm:pt modelId="{22549854-A047-4124-9BCC-B744C60C96DE}" type="sibTrans" cxnId="{32A026C5-F098-4B16-A463-80AE936FD94C}">
      <dgm:prSet/>
      <dgm:spPr/>
      <dgm:t>
        <a:bodyPr/>
        <a:lstStyle/>
        <a:p>
          <a:endParaRPr lang="en-US"/>
        </a:p>
      </dgm:t>
    </dgm:pt>
    <dgm:pt modelId="{21BC2A93-3CDE-4835-BA3B-01FD68E4C05F}" type="pres">
      <dgm:prSet presAssocID="{67795CF1-34CB-4BF5-B585-2E4B750A16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9B299-CA03-46B0-8EC7-E48CBC32AFD2}" type="pres">
      <dgm:prSet presAssocID="{15D2E0C1-6D7E-4443-A96D-8DF90252CD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EC2B2-11FA-46FF-A2F2-6C4430D2738B}" type="pres">
      <dgm:prSet presAssocID="{15D2E0C1-6D7E-4443-A96D-8DF90252CD55}" presName="spNode" presStyleCnt="0"/>
      <dgm:spPr/>
    </dgm:pt>
    <dgm:pt modelId="{01633904-D148-48A0-8E1F-3F0883642A8D}" type="pres">
      <dgm:prSet presAssocID="{06E97843-2A94-4C2B-9FD5-5BC3DFF5CC9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1A8366F-30A9-4D43-A62E-1E123FB1CEBB}" type="pres">
      <dgm:prSet presAssocID="{B012EC0B-8DBF-4FF0-AAEB-270A60C496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BDFCC-E265-4379-B8AD-CDD88E8B91A0}" type="pres">
      <dgm:prSet presAssocID="{B012EC0B-8DBF-4FF0-AAEB-270A60C4963E}" presName="spNode" presStyleCnt="0"/>
      <dgm:spPr/>
    </dgm:pt>
    <dgm:pt modelId="{93666434-3004-43C7-85BF-B00AAE56BDCA}" type="pres">
      <dgm:prSet presAssocID="{8F42F38F-7994-441C-8EDE-E2A1DDACE57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2D9AB91-5D7C-446D-9CD1-696B38391D94}" type="pres">
      <dgm:prSet presAssocID="{B0934DE5-8DB3-464A-BC2A-05AC63F10E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A2FA-5418-4ED3-A76D-613AADF10573}" type="pres">
      <dgm:prSet presAssocID="{B0934DE5-8DB3-464A-BC2A-05AC63F10EBE}" presName="spNode" presStyleCnt="0"/>
      <dgm:spPr/>
    </dgm:pt>
    <dgm:pt modelId="{8FCE95C7-20C0-415A-9D67-D43ACBA21135}" type="pres">
      <dgm:prSet presAssocID="{B4A8EDB5-AA9F-4846-9826-FA92A4CBEFB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6710DC4-3038-4111-B13A-C92B1463BEF6}" type="pres">
      <dgm:prSet presAssocID="{423A66CB-BEEE-4A41-82DF-A233827BB5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B9B6F-B194-42C6-B10C-1BCBDBC17857}" type="pres">
      <dgm:prSet presAssocID="{423A66CB-BEEE-4A41-82DF-A233827BB548}" presName="spNode" presStyleCnt="0"/>
      <dgm:spPr/>
    </dgm:pt>
    <dgm:pt modelId="{A9EC901C-171A-4CCB-ADB1-06224DB0FF0A}" type="pres">
      <dgm:prSet presAssocID="{D6AC2010-53F2-4938-ABDB-4D569100DDB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320C828-4948-48B8-B7A0-BCEC015AD465}" type="pres">
      <dgm:prSet presAssocID="{99867C77-710C-4BDE-AA57-95E738CB38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F4CB3-8617-493E-9B32-43FF215F145D}" type="pres">
      <dgm:prSet presAssocID="{99867C77-710C-4BDE-AA57-95E738CB3818}" presName="spNode" presStyleCnt="0"/>
      <dgm:spPr/>
    </dgm:pt>
    <dgm:pt modelId="{79BD4D63-C6E2-4F76-9FCF-497207C56062}" type="pres">
      <dgm:prSet presAssocID="{22549854-A047-4124-9BCC-B744C60C96D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272E435-2305-48CD-B057-414645CA6E93}" type="presOf" srcId="{99867C77-710C-4BDE-AA57-95E738CB3818}" destId="{F320C828-4948-48B8-B7A0-BCEC015AD465}" srcOrd="0" destOrd="0" presId="urn:microsoft.com/office/officeart/2005/8/layout/cycle6"/>
    <dgm:cxn modelId="{9916395C-AB72-4D53-93CF-04D9F63DC95B}" type="presOf" srcId="{B012EC0B-8DBF-4FF0-AAEB-270A60C4963E}" destId="{B1A8366F-30A9-4D43-A62E-1E123FB1CEBB}" srcOrd="0" destOrd="0" presId="urn:microsoft.com/office/officeart/2005/8/layout/cycle6"/>
    <dgm:cxn modelId="{C64FE78F-B320-4D2C-B74F-F08DFED13DD5}" type="presOf" srcId="{423A66CB-BEEE-4A41-82DF-A233827BB548}" destId="{46710DC4-3038-4111-B13A-C92B1463BEF6}" srcOrd="0" destOrd="0" presId="urn:microsoft.com/office/officeart/2005/8/layout/cycle6"/>
    <dgm:cxn modelId="{07A7A090-B904-4FBE-A4BE-6A7C0C111657}" type="presOf" srcId="{D6AC2010-53F2-4938-ABDB-4D569100DDB4}" destId="{A9EC901C-171A-4CCB-ADB1-06224DB0FF0A}" srcOrd="0" destOrd="0" presId="urn:microsoft.com/office/officeart/2005/8/layout/cycle6"/>
    <dgm:cxn modelId="{F74EE192-F5F2-4869-AB8B-FCAF682433AD}" type="presOf" srcId="{22549854-A047-4124-9BCC-B744C60C96DE}" destId="{79BD4D63-C6E2-4F76-9FCF-497207C56062}" srcOrd="0" destOrd="0" presId="urn:microsoft.com/office/officeart/2005/8/layout/cycle6"/>
    <dgm:cxn modelId="{76C37D26-947F-4AAC-9CA4-7F8FB250F42C}" type="presOf" srcId="{67795CF1-34CB-4BF5-B585-2E4B750A16E9}" destId="{21BC2A93-3CDE-4835-BA3B-01FD68E4C05F}" srcOrd="0" destOrd="0" presId="urn:microsoft.com/office/officeart/2005/8/layout/cycle6"/>
    <dgm:cxn modelId="{CA98E6BE-8033-410D-95CC-8CE79DD15635}" srcId="{67795CF1-34CB-4BF5-B585-2E4B750A16E9}" destId="{B0934DE5-8DB3-464A-BC2A-05AC63F10EBE}" srcOrd="2" destOrd="0" parTransId="{CD102E11-FE5B-4331-A7C2-ABACCA6F42E1}" sibTransId="{B4A8EDB5-AA9F-4846-9826-FA92A4CBEFBA}"/>
    <dgm:cxn modelId="{DE75A43B-2298-4ABC-BA2C-7E1A2E132E8F}" type="presOf" srcId="{B4A8EDB5-AA9F-4846-9826-FA92A4CBEFBA}" destId="{8FCE95C7-20C0-415A-9D67-D43ACBA21135}" srcOrd="0" destOrd="0" presId="urn:microsoft.com/office/officeart/2005/8/layout/cycle6"/>
    <dgm:cxn modelId="{32A026C5-F098-4B16-A463-80AE936FD94C}" srcId="{67795CF1-34CB-4BF5-B585-2E4B750A16E9}" destId="{99867C77-710C-4BDE-AA57-95E738CB3818}" srcOrd="4" destOrd="0" parTransId="{F7240B7A-476C-4CBD-8CB6-F3D22EB2FA49}" sibTransId="{22549854-A047-4124-9BCC-B744C60C96DE}"/>
    <dgm:cxn modelId="{D9251FA6-D792-4BEB-9250-CA9C9F394010}" srcId="{67795CF1-34CB-4BF5-B585-2E4B750A16E9}" destId="{423A66CB-BEEE-4A41-82DF-A233827BB548}" srcOrd="3" destOrd="0" parTransId="{F853C2F0-0B4D-4871-A05F-4D869CBA1E59}" sibTransId="{D6AC2010-53F2-4938-ABDB-4D569100DDB4}"/>
    <dgm:cxn modelId="{C5A7161E-486D-41E5-83AF-4D32F15C626B}" type="presOf" srcId="{06E97843-2A94-4C2B-9FD5-5BC3DFF5CC92}" destId="{01633904-D148-48A0-8E1F-3F0883642A8D}" srcOrd="0" destOrd="0" presId="urn:microsoft.com/office/officeart/2005/8/layout/cycle6"/>
    <dgm:cxn modelId="{78C3462B-EFA0-419D-9FBE-6B581FDAF17A}" type="presOf" srcId="{B0934DE5-8DB3-464A-BC2A-05AC63F10EBE}" destId="{E2D9AB91-5D7C-446D-9CD1-696B38391D94}" srcOrd="0" destOrd="0" presId="urn:microsoft.com/office/officeart/2005/8/layout/cycle6"/>
    <dgm:cxn modelId="{158C34FE-B9EE-438E-B068-F827634369D7}" type="presOf" srcId="{15D2E0C1-6D7E-4443-A96D-8DF90252CD55}" destId="{DD39B299-CA03-46B0-8EC7-E48CBC32AFD2}" srcOrd="0" destOrd="0" presId="urn:microsoft.com/office/officeart/2005/8/layout/cycle6"/>
    <dgm:cxn modelId="{20AC1ACF-566E-4226-9C99-F2134BF3F01A}" srcId="{67795CF1-34CB-4BF5-B585-2E4B750A16E9}" destId="{15D2E0C1-6D7E-4443-A96D-8DF90252CD55}" srcOrd="0" destOrd="0" parTransId="{AFB58EB3-719A-42E6-8751-804E4F166133}" sibTransId="{06E97843-2A94-4C2B-9FD5-5BC3DFF5CC92}"/>
    <dgm:cxn modelId="{11F00F65-9F58-4310-9220-D37AF42A063E}" srcId="{67795CF1-34CB-4BF5-B585-2E4B750A16E9}" destId="{B012EC0B-8DBF-4FF0-AAEB-270A60C4963E}" srcOrd="1" destOrd="0" parTransId="{2DF698D5-F9F8-4ED5-AA3F-34EF144DA088}" sibTransId="{8F42F38F-7994-441C-8EDE-E2A1DDACE576}"/>
    <dgm:cxn modelId="{CF1CF1D8-C712-49F3-979C-388D6E379A89}" type="presOf" srcId="{8F42F38F-7994-441C-8EDE-E2A1DDACE576}" destId="{93666434-3004-43C7-85BF-B00AAE56BDCA}" srcOrd="0" destOrd="0" presId="urn:microsoft.com/office/officeart/2005/8/layout/cycle6"/>
    <dgm:cxn modelId="{6CE50FF2-5937-43AA-B731-85DDE4053FC6}" type="presParOf" srcId="{21BC2A93-3CDE-4835-BA3B-01FD68E4C05F}" destId="{DD39B299-CA03-46B0-8EC7-E48CBC32AFD2}" srcOrd="0" destOrd="0" presId="urn:microsoft.com/office/officeart/2005/8/layout/cycle6"/>
    <dgm:cxn modelId="{869DCF9A-41A9-415D-8D49-3BE7A3F0E22A}" type="presParOf" srcId="{21BC2A93-3CDE-4835-BA3B-01FD68E4C05F}" destId="{276EC2B2-11FA-46FF-A2F2-6C4430D2738B}" srcOrd="1" destOrd="0" presId="urn:microsoft.com/office/officeart/2005/8/layout/cycle6"/>
    <dgm:cxn modelId="{12082C79-9D86-4833-AF32-4BD47CCBF068}" type="presParOf" srcId="{21BC2A93-3CDE-4835-BA3B-01FD68E4C05F}" destId="{01633904-D148-48A0-8E1F-3F0883642A8D}" srcOrd="2" destOrd="0" presId="urn:microsoft.com/office/officeart/2005/8/layout/cycle6"/>
    <dgm:cxn modelId="{741C6293-238C-45D4-BCBE-36154B961A7A}" type="presParOf" srcId="{21BC2A93-3CDE-4835-BA3B-01FD68E4C05F}" destId="{B1A8366F-30A9-4D43-A62E-1E123FB1CEBB}" srcOrd="3" destOrd="0" presId="urn:microsoft.com/office/officeart/2005/8/layout/cycle6"/>
    <dgm:cxn modelId="{170625EB-3D7B-45B2-88DE-7FA9781D3930}" type="presParOf" srcId="{21BC2A93-3CDE-4835-BA3B-01FD68E4C05F}" destId="{BEFBDFCC-E265-4379-B8AD-CDD88E8B91A0}" srcOrd="4" destOrd="0" presId="urn:microsoft.com/office/officeart/2005/8/layout/cycle6"/>
    <dgm:cxn modelId="{30F375FE-EDDE-40F4-961D-0C51887C9DBD}" type="presParOf" srcId="{21BC2A93-3CDE-4835-BA3B-01FD68E4C05F}" destId="{93666434-3004-43C7-85BF-B00AAE56BDCA}" srcOrd="5" destOrd="0" presId="urn:microsoft.com/office/officeart/2005/8/layout/cycle6"/>
    <dgm:cxn modelId="{F013D5D5-9FB7-4348-8B29-78FE23F765C3}" type="presParOf" srcId="{21BC2A93-3CDE-4835-BA3B-01FD68E4C05F}" destId="{E2D9AB91-5D7C-446D-9CD1-696B38391D94}" srcOrd="6" destOrd="0" presId="urn:microsoft.com/office/officeart/2005/8/layout/cycle6"/>
    <dgm:cxn modelId="{A127D1F9-6D1C-40B4-B1C3-64AAF43E6BA8}" type="presParOf" srcId="{21BC2A93-3CDE-4835-BA3B-01FD68E4C05F}" destId="{D951A2FA-5418-4ED3-A76D-613AADF10573}" srcOrd="7" destOrd="0" presId="urn:microsoft.com/office/officeart/2005/8/layout/cycle6"/>
    <dgm:cxn modelId="{8CF5F6C7-FBF3-4D1C-BBFD-51BB9D946078}" type="presParOf" srcId="{21BC2A93-3CDE-4835-BA3B-01FD68E4C05F}" destId="{8FCE95C7-20C0-415A-9D67-D43ACBA21135}" srcOrd="8" destOrd="0" presId="urn:microsoft.com/office/officeart/2005/8/layout/cycle6"/>
    <dgm:cxn modelId="{ACBE13E4-A27C-406D-B331-048E4BE853C3}" type="presParOf" srcId="{21BC2A93-3CDE-4835-BA3B-01FD68E4C05F}" destId="{46710DC4-3038-4111-B13A-C92B1463BEF6}" srcOrd="9" destOrd="0" presId="urn:microsoft.com/office/officeart/2005/8/layout/cycle6"/>
    <dgm:cxn modelId="{D53D0CAE-2C53-4205-9D6B-49074E4A8D1B}" type="presParOf" srcId="{21BC2A93-3CDE-4835-BA3B-01FD68E4C05F}" destId="{77BB9B6F-B194-42C6-B10C-1BCBDBC17857}" srcOrd="10" destOrd="0" presId="urn:microsoft.com/office/officeart/2005/8/layout/cycle6"/>
    <dgm:cxn modelId="{4969FDB3-8B7C-4EE4-BABA-68D234F87B12}" type="presParOf" srcId="{21BC2A93-3CDE-4835-BA3B-01FD68E4C05F}" destId="{A9EC901C-171A-4CCB-ADB1-06224DB0FF0A}" srcOrd="11" destOrd="0" presId="urn:microsoft.com/office/officeart/2005/8/layout/cycle6"/>
    <dgm:cxn modelId="{1666AA67-91BB-4569-B8AB-366884F6A053}" type="presParOf" srcId="{21BC2A93-3CDE-4835-BA3B-01FD68E4C05F}" destId="{F320C828-4948-48B8-B7A0-BCEC015AD465}" srcOrd="12" destOrd="0" presId="urn:microsoft.com/office/officeart/2005/8/layout/cycle6"/>
    <dgm:cxn modelId="{6F7A151C-2159-4C65-A19D-A9193A10E91B}" type="presParOf" srcId="{21BC2A93-3CDE-4835-BA3B-01FD68E4C05F}" destId="{558F4CB3-8617-493E-9B32-43FF215F145D}" srcOrd="13" destOrd="0" presId="urn:microsoft.com/office/officeart/2005/8/layout/cycle6"/>
    <dgm:cxn modelId="{FD49B4FA-1BD1-44DC-9054-BB5D293A61F4}" type="presParOf" srcId="{21BC2A93-3CDE-4835-BA3B-01FD68E4C05F}" destId="{79BD4D63-C6E2-4F76-9FCF-497207C560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685ED-12FC-4398-9B28-0C5ECF3645F2}" type="doc">
      <dgm:prSet loTypeId="urn:microsoft.com/office/officeart/2005/8/layout/default#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5883F-A1B0-4D45-BBCE-FF261ED95F79}">
      <dgm:prSet phldrT="[Text]"/>
      <dgm:spPr/>
      <dgm:t>
        <a:bodyPr/>
        <a:lstStyle/>
        <a:p>
          <a:r>
            <a:rPr lang="en-US" dirty="0" smtClean="0"/>
            <a:t>Whether you are going to college or not, this is a college prep class</a:t>
          </a:r>
          <a:endParaRPr lang="en-US" dirty="0"/>
        </a:p>
      </dgm:t>
    </dgm:pt>
    <dgm:pt modelId="{947869BC-ED6D-4A0F-8482-C2C53EA57635}" type="parTrans" cxnId="{370F34C8-A541-4C33-8D6C-924ED3BAC79C}">
      <dgm:prSet/>
      <dgm:spPr/>
      <dgm:t>
        <a:bodyPr/>
        <a:lstStyle/>
        <a:p>
          <a:endParaRPr lang="en-US"/>
        </a:p>
      </dgm:t>
    </dgm:pt>
    <dgm:pt modelId="{537A85F2-793A-484B-AE2E-4FB6A97ED3A3}" type="sibTrans" cxnId="{370F34C8-A541-4C33-8D6C-924ED3BAC79C}">
      <dgm:prSet/>
      <dgm:spPr/>
      <dgm:t>
        <a:bodyPr/>
        <a:lstStyle/>
        <a:p>
          <a:endParaRPr lang="en-US"/>
        </a:p>
      </dgm:t>
    </dgm:pt>
    <dgm:pt modelId="{9F11AA7C-42B1-4AC3-8D4A-97D5E910D24B}">
      <dgm:prSet phldrT="[Text]"/>
      <dgm:spPr/>
      <dgm:t>
        <a:bodyPr/>
        <a:lstStyle/>
        <a:p>
          <a:r>
            <a:rPr lang="en-US" dirty="0" smtClean="0"/>
            <a:t>When you are done here, you will be ready!</a:t>
          </a:r>
          <a:endParaRPr lang="en-US" dirty="0"/>
        </a:p>
      </dgm:t>
    </dgm:pt>
    <dgm:pt modelId="{3B308959-85E0-4998-B043-17A45B08F519}" type="parTrans" cxnId="{190CDB3A-F854-4751-8F6E-8C5D8DA26AB0}">
      <dgm:prSet/>
      <dgm:spPr/>
      <dgm:t>
        <a:bodyPr/>
        <a:lstStyle/>
        <a:p>
          <a:endParaRPr lang="en-US"/>
        </a:p>
      </dgm:t>
    </dgm:pt>
    <dgm:pt modelId="{794424D8-6FEC-4655-8115-949F28B0476E}" type="sibTrans" cxnId="{190CDB3A-F854-4751-8F6E-8C5D8DA26AB0}">
      <dgm:prSet/>
      <dgm:spPr/>
      <dgm:t>
        <a:bodyPr/>
        <a:lstStyle/>
        <a:p>
          <a:endParaRPr lang="en-US"/>
        </a:p>
      </dgm:t>
    </dgm:pt>
    <dgm:pt modelId="{1374C430-BE0C-4AA0-BF02-048F1B6572DC}">
      <dgm:prSet phldrT="[Text]"/>
      <dgm:spPr/>
      <dgm:t>
        <a:bodyPr/>
        <a:lstStyle/>
        <a:p>
          <a:r>
            <a:rPr lang="en-US" dirty="0" smtClean="0"/>
            <a:t>Also, keep close attention to your grades!</a:t>
          </a:r>
          <a:endParaRPr lang="en-US" dirty="0"/>
        </a:p>
      </dgm:t>
    </dgm:pt>
    <dgm:pt modelId="{237A73CF-1966-4B2E-A5F3-959E116D4E93}" type="parTrans" cxnId="{9DB1076E-5A19-4D11-9EF4-3EF284A8604E}">
      <dgm:prSet/>
      <dgm:spPr/>
      <dgm:t>
        <a:bodyPr/>
        <a:lstStyle/>
        <a:p>
          <a:endParaRPr lang="en-US"/>
        </a:p>
      </dgm:t>
    </dgm:pt>
    <dgm:pt modelId="{D4A40FE0-D568-41E0-8A30-F96D2850CDC6}" type="sibTrans" cxnId="{9DB1076E-5A19-4D11-9EF4-3EF284A8604E}">
      <dgm:prSet/>
      <dgm:spPr/>
      <dgm:t>
        <a:bodyPr/>
        <a:lstStyle/>
        <a:p>
          <a:endParaRPr lang="en-US"/>
        </a:p>
      </dgm:t>
    </dgm:pt>
    <dgm:pt modelId="{3D312644-AC94-49AC-8F0E-B8A6A8840955}">
      <dgm:prSet phldrT="[Text]"/>
      <dgm:spPr/>
      <dgm:t>
        <a:bodyPr/>
        <a:lstStyle/>
        <a:p>
          <a:r>
            <a:rPr lang="en-US" dirty="0" smtClean="0"/>
            <a:t>You have to pass to Graduate!</a:t>
          </a:r>
          <a:endParaRPr lang="en-US" dirty="0"/>
        </a:p>
      </dgm:t>
    </dgm:pt>
    <dgm:pt modelId="{456DF2CA-87C6-43B9-BE1B-6C99911DF83A}" type="parTrans" cxnId="{53E12908-26AF-48C6-8D97-D305D1CB4BE7}">
      <dgm:prSet/>
      <dgm:spPr/>
      <dgm:t>
        <a:bodyPr/>
        <a:lstStyle/>
        <a:p>
          <a:endParaRPr lang="en-US"/>
        </a:p>
      </dgm:t>
    </dgm:pt>
    <dgm:pt modelId="{00BC78C3-AF7E-4168-90BB-5A0FE2B41F7D}" type="sibTrans" cxnId="{53E12908-26AF-48C6-8D97-D305D1CB4BE7}">
      <dgm:prSet/>
      <dgm:spPr/>
      <dgm:t>
        <a:bodyPr/>
        <a:lstStyle/>
        <a:p>
          <a:endParaRPr lang="en-US"/>
        </a:p>
      </dgm:t>
    </dgm:pt>
    <dgm:pt modelId="{0FE8F485-5544-43F9-AD30-EB182EEEA279}">
      <dgm:prSet phldrT="[Text]"/>
      <dgm:spPr/>
      <dgm:t>
        <a:bodyPr/>
        <a:lstStyle/>
        <a:p>
          <a:r>
            <a:rPr lang="en-US" dirty="0" smtClean="0"/>
            <a:t>Contact me by phone or email for any problems or concerns!</a:t>
          </a:r>
          <a:endParaRPr lang="en-US" dirty="0"/>
        </a:p>
      </dgm:t>
    </dgm:pt>
    <dgm:pt modelId="{11F324D6-FCFC-4C8A-BB5F-91CD9F98836D}" type="parTrans" cxnId="{813C6872-DAED-4580-AD41-93A56C6A9442}">
      <dgm:prSet/>
      <dgm:spPr/>
      <dgm:t>
        <a:bodyPr/>
        <a:lstStyle/>
        <a:p>
          <a:endParaRPr lang="en-US"/>
        </a:p>
      </dgm:t>
    </dgm:pt>
    <dgm:pt modelId="{BC2E0F91-590C-4259-925F-AAD8B8CF6135}" type="sibTrans" cxnId="{813C6872-DAED-4580-AD41-93A56C6A9442}">
      <dgm:prSet/>
      <dgm:spPr/>
      <dgm:t>
        <a:bodyPr/>
        <a:lstStyle/>
        <a:p>
          <a:endParaRPr lang="en-US"/>
        </a:p>
      </dgm:t>
    </dgm:pt>
    <dgm:pt modelId="{B892C839-B9BD-4838-BF69-23C073F4A18B}" type="pres">
      <dgm:prSet presAssocID="{392685ED-12FC-4398-9B28-0C5ECF3645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AD24E-741C-47A0-9E46-35F247489B91}" type="pres">
      <dgm:prSet presAssocID="{50D5883F-A1B0-4D45-BBCE-FF261ED95F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4299-FB92-413A-A808-B4BB0567471F}" type="pres">
      <dgm:prSet presAssocID="{537A85F2-793A-484B-AE2E-4FB6A97ED3A3}" presName="sibTrans" presStyleCnt="0"/>
      <dgm:spPr/>
    </dgm:pt>
    <dgm:pt modelId="{1ED00DC1-4159-4A3C-8F4C-3C4A83CF3123}" type="pres">
      <dgm:prSet presAssocID="{9F11AA7C-42B1-4AC3-8D4A-97D5E910D2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A5F61-D456-46B8-BC52-7AB00960E232}" type="pres">
      <dgm:prSet presAssocID="{794424D8-6FEC-4655-8115-949F28B0476E}" presName="sibTrans" presStyleCnt="0"/>
      <dgm:spPr/>
    </dgm:pt>
    <dgm:pt modelId="{78C8A9AC-D341-47E0-96D7-6666DC6D4EB7}" type="pres">
      <dgm:prSet presAssocID="{1374C430-BE0C-4AA0-BF02-048F1B6572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E4B1B-1454-4076-8C2D-0870EB93336B}" type="pres">
      <dgm:prSet presAssocID="{D4A40FE0-D568-41E0-8A30-F96D2850CDC6}" presName="sibTrans" presStyleCnt="0"/>
      <dgm:spPr/>
    </dgm:pt>
    <dgm:pt modelId="{5D289847-262E-4893-AA1B-5074C02F1CB2}" type="pres">
      <dgm:prSet presAssocID="{3D312644-AC94-49AC-8F0E-B8A6A88409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0BAF-9E8C-44D6-974E-F42FF2350384}" type="pres">
      <dgm:prSet presAssocID="{00BC78C3-AF7E-4168-90BB-5A0FE2B41F7D}" presName="sibTrans" presStyleCnt="0"/>
      <dgm:spPr/>
    </dgm:pt>
    <dgm:pt modelId="{8071C8E7-2CC4-480F-8942-1088873B4DB6}" type="pres">
      <dgm:prSet presAssocID="{0FE8F485-5544-43F9-AD30-EB182EEEA2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D9F4B-9C58-4C7E-BDAB-53A0C2C78149}" type="presOf" srcId="{392685ED-12FC-4398-9B28-0C5ECF3645F2}" destId="{B892C839-B9BD-4838-BF69-23C073F4A18B}" srcOrd="0" destOrd="0" presId="urn:microsoft.com/office/officeart/2005/8/layout/default#1"/>
    <dgm:cxn modelId="{813C6872-DAED-4580-AD41-93A56C6A9442}" srcId="{392685ED-12FC-4398-9B28-0C5ECF3645F2}" destId="{0FE8F485-5544-43F9-AD30-EB182EEEA279}" srcOrd="4" destOrd="0" parTransId="{11F324D6-FCFC-4C8A-BB5F-91CD9F98836D}" sibTransId="{BC2E0F91-590C-4259-925F-AAD8B8CF6135}"/>
    <dgm:cxn modelId="{370F34C8-A541-4C33-8D6C-924ED3BAC79C}" srcId="{392685ED-12FC-4398-9B28-0C5ECF3645F2}" destId="{50D5883F-A1B0-4D45-BBCE-FF261ED95F79}" srcOrd="0" destOrd="0" parTransId="{947869BC-ED6D-4A0F-8482-C2C53EA57635}" sibTransId="{537A85F2-793A-484B-AE2E-4FB6A97ED3A3}"/>
    <dgm:cxn modelId="{4B2FB898-D8DA-4E77-BA53-D723F7B7E8EE}" type="presOf" srcId="{9F11AA7C-42B1-4AC3-8D4A-97D5E910D24B}" destId="{1ED00DC1-4159-4A3C-8F4C-3C4A83CF3123}" srcOrd="0" destOrd="0" presId="urn:microsoft.com/office/officeart/2005/8/layout/default#1"/>
    <dgm:cxn modelId="{9DB1076E-5A19-4D11-9EF4-3EF284A8604E}" srcId="{392685ED-12FC-4398-9B28-0C5ECF3645F2}" destId="{1374C430-BE0C-4AA0-BF02-048F1B6572DC}" srcOrd="2" destOrd="0" parTransId="{237A73CF-1966-4B2E-A5F3-959E116D4E93}" sibTransId="{D4A40FE0-D568-41E0-8A30-F96D2850CDC6}"/>
    <dgm:cxn modelId="{190CDB3A-F854-4751-8F6E-8C5D8DA26AB0}" srcId="{392685ED-12FC-4398-9B28-0C5ECF3645F2}" destId="{9F11AA7C-42B1-4AC3-8D4A-97D5E910D24B}" srcOrd="1" destOrd="0" parTransId="{3B308959-85E0-4998-B043-17A45B08F519}" sibTransId="{794424D8-6FEC-4655-8115-949F28B0476E}"/>
    <dgm:cxn modelId="{BA54CBFE-CA29-4F14-9FFD-9DB09040FD37}" type="presOf" srcId="{0FE8F485-5544-43F9-AD30-EB182EEEA279}" destId="{8071C8E7-2CC4-480F-8942-1088873B4DB6}" srcOrd="0" destOrd="0" presId="urn:microsoft.com/office/officeart/2005/8/layout/default#1"/>
    <dgm:cxn modelId="{53D4B5A6-D3C4-4F19-8952-E46D5E2334BA}" type="presOf" srcId="{1374C430-BE0C-4AA0-BF02-048F1B6572DC}" destId="{78C8A9AC-D341-47E0-96D7-6666DC6D4EB7}" srcOrd="0" destOrd="0" presId="urn:microsoft.com/office/officeart/2005/8/layout/default#1"/>
    <dgm:cxn modelId="{53E12908-26AF-48C6-8D97-D305D1CB4BE7}" srcId="{392685ED-12FC-4398-9B28-0C5ECF3645F2}" destId="{3D312644-AC94-49AC-8F0E-B8A6A8840955}" srcOrd="3" destOrd="0" parTransId="{456DF2CA-87C6-43B9-BE1B-6C99911DF83A}" sibTransId="{00BC78C3-AF7E-4168-90BB-5A0FE2B41F7D}"/>
    <dgm:cxn modelId="{91E285AD-2D4A-45F5-A0D6-7CAEC0B9487F}" type="presOf" srcId="{3D312644-AC94-49AC-8F0E-B8A6A8840955}" destId="{5D289847-262E-4893-AA1B-5074C02F1CB2}" srcOrd="0" destOrd="0" presId="urn:microsoft.com/office/officeart/2005/8/layout/default#1"/>
    <dgm:cxn modelId="{0B72A1A8-54A8-414D-A10C-DE5509435EA4}" type="presOf" srcId="{50D5883F-A1B0-4D45-BBCE-FF261ED95F79}" destId="{B13AD24E-741C-47A0-9E46-35F247489B91}" srcOrd="0" destOrd="0" presId="urn:microsoft.com/office/officeart/2005/8/layout/default#1"/>
    <dgm:cxn modelId="{48C391E5-116A-45A5-8B38-62010B4E5515}" type="presParOf" srcId="{B892C839-B9BD-4838-BF69-23C073F4A18B}" destId="{B13AD24E-741C-47A0-9E46-35F247489B91}" srcOrd="0" destOrd="0" presId="urn:microsoft.com/office/officeart/2005/8/layout/default#1"/>
    <dgm:cxn modelId="{E5F2B01E-C77D-49A2-AA1A-388B8B31CB4C}" type="presParOf" srcId="{B892C839-B9BD-4838-BF69-23C073F4A18B}" destId="{814F4299-FB92-413A-A808-B4BB0567471F}" srcOrd="1" destOrd="0" presId="urn:microsoft.com/office/officeart/2005/8/layout/default#1"/>
    <dgm:cxn modelId="{75F30702-A263-4433-B123-723409239B0A}" type="presParOf" srcId="{B892C839-B9BD-4838-BF69-23C073F4A18B}" destId="{1ED00DC1-4159-4A3C-8F4C-3C4A83CF3123}" srcOrd="2" destOrd="0" presId="urn:microsoft.com/office/officeart/2005/8/layout/default#1"/>
    <dgm:cxn modelId="{8E0EDB7E-EDE6-4C97-B112-51EE6A83C7EA}" type="presParOf" srcId="{B892C839-B9BD-4838-BF69-23C073F4A18B}" destId="{12CA5F61-D456-46B8-BC52-7AB00960E232}" srcOrd="3" destOrd="0" presId="urn:microsoft.com/office/officeart/2005/8/layout/default#1"/>
    <dgm:cxn modelId="{CDAF8983-3C40-4C32-8A41-DE885C91A2CD}" type="presParOf" srcId="{B892C839-B9BD-4838-BF69-23C073F4A18B}" destId="{78C8A9AC-D341-47E0-96D7-6666DC6D4EB7}" srcOrd="4" destOrd="0" presId="urn:microsoft.com/office/officeart/2005/8/layout/default#1"/>
    <dgm:cxn modelId="{75F4B5E8-C05E-45EF-86D4-F9F1282E80EC}" type="presParOf" srcId="{B892C839-B9BD-4838-BF69-23C073F4A18B}" destId="{9B5E4B1B-1454-4076-8C2D-0870EB93336B}" srcOrd="5" destOrd="0" presId="urn:microsoft.com/office/officeart/2005/8/layout/default#1"/>
    <dgm:cxn modelId="{55963B10-32C1-450B-BD67-D27BB4847F5B}" type="presParOf" srcId="{B892C839-B9BD-4838-BF69-23C073F4A18B}" destId="{5D289847-262E-4893-AA1B-5074C02F1CB2}" srcOrd="6" destOrd="0" presId="urn:microsoft.com/office/officeart/2005/8/layout/default#1"/>
    <dgm:cxn modelId="{4392A436-682C-4380-8E3D-4B6E8E30CFFD}" type="presParOf" srcId="{B892C839-B9BD-4838-BF69-23C073F4A18B}" destId="{B7E70BAF-9E8C-44D6-974E-F42FF2350384}" srcOrd="7" destOrd="0" presId="urn:microsoft.com/office/officeart/2005/8/layout/default#1"/>
    <dgm:cxn modelId="{14CC64BE-8D46-4EC1-965D-D3C417FB3561}" type="presParOf" srcId="{B892C839-B9BD-4838-BF69-23C073F4A18B}" destId="{8071C8E7-2CC4-480F-8942-1088873B4DB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0F990-8B45-4581-BBBE-C0EDB2E28088}">
      <dsp:nvSpPr>
        <dsp:cNvPr id="0" name=""/>
        <dsp:cNvSpPr/>
      </dsp:nvSpPr>
      <dsp:spPr>
        <a:xfrm>
          <a:off x="0" y="15239"/>
          <a:ext cx="5074920" cy="50749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89A11B-EB02-4A6A-B2BF-42621C0A8C2F}">
      <dsp:nvSpPr>
        <dsp:cNvPr id="0" name=""/>
        <dsp:cNvSpPr/>
      </dsp:nvSpPr>
      <dsp:spPr>
        <a:xfrm>
          <a:off x="2537460" y="15239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have a Major in Literature and a Minor in Writing</a:t>
          </a:r>
          <a:endParaRPr lang="en-US" sz="1800" kern="1200" dirty="0"/>
        </a:p>
      </dsp:txBody>
      <dsp:txXfrm>
        <a:off x="2537460" y="15239"/>
        <a:ext cx="2960369" cy="811987"/>
      </dsp:txXfrm>
    </dsp:sp>
    <dsp:sp modelId="{96C04BDC-9715-42E2-8C4E-BA562002C92B}">
      <dsp:nvSpPr>
        <dsp:cNvPr id="0" name=""/>
        <dsp:cNvSpPr/>
      </dsp:nvSpPr>
      <dsp:spPr>
        <a:xfrm>
          <a:off x="532866" y="827227"/>
          <a:ext cx="4009186" cy="40091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10FB7E-886D-4BA4-95BD-8B03DE6EDE4B}">
      <dsp:nvSpPr>
        <dsp:cNvPr id="0" name=""/>
        <dsp:cNvSpPr/>
      </dsp:nvSpPr>
      <dsp:spPr>
        <a:xfrm>
          <a:off x="2537460" y="827227"/>
          <a:ext cx="5920739" cy="4009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have my Secondary Teaching Credential</a:t>
          </a:r>
          <a:endParaRPr lang="en-US" sz="1800" kern="1200" dirty="0"/>
        </a:p>
      </dsp:txBody>
      <dsp:txXfrm>
        <a:off x="2537460" y="827227"/>
        <a:ext cx="2960369" cy="811987"/>
      </dsp:txXfrm>
    </dsp:sp>
    <dsp:sp modelId="{F3D8327F-02C6-421F-9B7F-24F57707FAD5}">
      <dsp:nvSpPr>
        <dsp:cNvPr id="0" name=""/>
        <dsp:cNvSpPr/>
      </dsp:nvSpPr>
      <dsp:spPr>
        <a:xfrm>
          <a:off x="1065733" y="1639214"/>
          <a:ext cx="2943453" cy="29434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DD3454-7459-4B28-8CF1-E8A3527423D2}">
      <dsp:nvSpPr>
        <dsp:cNvPr id="0" name=""/>
        <dsp:cNvSpPr/>
      </dsp:nvSpPr>
      <dsp:spPr>
        <a:xfrm>
          <a:off x="2537460" y="1639214"/>
          <a:ext cx="5920739" cy="2943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have my Master’s degree in English! </a:t>
          </a:r>
          <a:endParaRPr lang="en-US" sz="1800" kern="1200" dirty="0"/>
        </a:p>
      </dsp:txBody>
      <dsp:txXfrm>
        <a:off x="2537460" y="1639214"/>
        <a:ext cx="2960369" cy="811987"/>
      </dsp:txXfrm>
    </dsp:sp>
    <dsp:sp modelId="{FD945742-F27F-4623-B09C-4B259195EA56}">
      <dsp:nvSpPr>
        <dsp:cNvPr id="0" name=""/>
        <dsp:cNvSpPr/>
      </dsp:nvSpPr>
      <dsp:spPr>
        <a:xfrm>
          <a:off x="1598599" y="2451201"/>
          <a:ext cx="1877720" cy="187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712774-8BC5-42CF-BEE7-E6B76B68F78A}">
      <dsp:nvSpPr>
        <dsp:cNvPr id="0" name=""/>
        <dsp:cNvSpPr/>
      </dsp:nvSpPr>
      <dsp:spPr>
        <a:xfrm>
          <a:off x="2537460" y="2451201"/>
          <a:ext cx="5920739" cy="1877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 was a lot of work but worth it!  </a:t>
          </a:r>
          <a:endParaRPr lang="en-US" sz="1800" kern="1200" dirty="0"/>
        </a:p>
      </dsp:txBody>
      <dsp:txXfrm>
        <a:off x="2537460" y="2451201"/>
        <a:ext cx="2960369" cy="811987"/>
      </dsp:txXfrm>
    </dsp:sp>
    <dsp:sp modelId="{BE8FF7A4-3600-4B2C-8BBA-C5C9964DE1D2}">
      <dsp:nvSpPr>
        <dsp:cNvPr id="0" name=""/>
        <dsp:cNvSpPr/>
      </dsp:nvSpPr>
      <dsp:spPr>
        <a:xfrm>
          <a:off x="2131466" y="3263188"/>
          <a:ext cx="811987" cy="8119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569F0C-EAA5-4BD5-8917-AAC69A752272}">
      <dsp:nvSpPr>
        <dsp:cNvPr id="0" name=""/>
        <dsp:cNvSpPr/>
      </dsp:nvSpPr>
      <dsp:spPr>
        <a:xfrm>
          <a:off x="2537460" y="3263188"/>
          <a:ext cx="5920739" cy="811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This is my </a:t>
          </a:r>
          <a:r>
            <a:rPr lang="en-US" sz="1800" kern="1200" dirty="0" smtClean="0"/>
            <a:t>11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</a:t>
          </a:r>
          <a:r>
            <a:rPr lang="en-US" sz="1800" kern="1200" dirty="0" smtClean="0"/>
            <a:t>year at Ponderosa</a:t>
          </a:r>
          <a:endParaRPr lang="en-US" sz="1800" kern="1200" dirty="0"/>
        </a:p>
      </dsp:txBody>
      <dsp:txXfrm>
        <a:off x="2537460" y="3263188"/>
        <a:ext cx="2960369" cy="811987"/>
      </dsp:txXfrm>
    </dsp:sp>
    <dsp:sp modelId="{14FA5EE0-0F1B-4768-ACC6-FB82044FB81D}">
      <dsp:nvSpPr>
        <dsp:cNvPr id="0" name=""/>
        <dsp:cNvSpPr/>
      </dsp:nvSpPr>
      <dsp:spPr>
        <a:xfrm>
          <a:off x="5497830" y="99824"/>
          <a:ext cx="2960369" cy="8119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Graduated 2000</a:t>
          </a:r>
          <a:endParaRPr lang="en-US" sz="2100" kern="1200" dirty="0"/>
        </a:p>
      </dsp:txBody>
      <dsp:txXfrm>
        <a:off x="5497830" y="99824"/>
        <a:ext cx="2960369" cy="811987"/>
      </dsp:txXfrm>
    </dsp:sp>
    <dsp:sp modelId="{181834BD-B68E-47C2-922E-B15E32A1FF31}">
      <dsp:nvSpPr>
        <dsp:cNvPr id="0" name=""/>
        <dsp:cNvSpPr/>
      </dsp:nvSpPr>
      <dsp:spPr>
        <a:xfrm>
          <a:off x="5497830" y="1639214"/>
          <a:ext cx="2960369" cy="8119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Woohoo!!</a:t>
          </a:r>
          <a:endParaRPr lang="en-US" sz="2100" kern="1200" dirty="0"/>
        </a:p>
      </dsp:txBody>
      <dsp:txXfrm>
        <a:off x="5497830" y="1639214"/>
        <a:ext cx="2960369" cy="811987"/>
      </dsp:txXfrm>
    </dsp:sp>
    <dsp:sp modelId="{C99E6523-C4C1-4483-9693-F16C23F825BB}">
      <dsp:nvSpPr>
        <dsp:cNvPr id="0" name=""/>
        <dsp:cNvSpPr/>
      </dsp:nvSpPr>
      <dsp:spPr>
        <a:xfrm>
          <a:off x="5497830" y="3263188"/>
          <a:ext cx="2960369" cy="8119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Go Bruins!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5497830" y="3263188"/>
        <a:ext cx="2960369" cy="811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2887B-89F8-44A8-A61E-C972729F7B44}">
      <dsp:nvSpPr>
        <dsp:cNvPr id="0" name=""/>
        <dsp:cNvSpPr/>
      </dsp:nvSpPr>
      <dsp:spPr>
        <a:xfrm>
          <a:off x="0" y="0"/>
          <a:ext cx="8991600" cy="4021133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3697B-6107-4B06-BBF8-A7D501BD951A}">
      <dsp:nvSpPr>
        <dsp:cNvPr id="0" name=""/>
        <dsp:cNvSpPr/>
      </dsp:nvSpPr>
      <dsp:spPr>
        <a:xfrm>
          <a:off x="6400801" y="1447794"/>
          <a:ext cx="1602506" cy="120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Cause it’s cool and people die!!</a:t>
          </a:r>
          <a:endParaRPr lang="en-US" sz="1900" kern="1200" dirty="0"/>
        </a:p>
      </dsp:txBody>
      <dsp:txXfrm>
        <a:off x="6400801" y="1447794"/>
        <a:ext cx="1602506" cy="1206337"/>
      </dsp:txXfrm>
    </dsp:sp>
    <dsp:sp modelId="{D23A6F97-95A1-4E32-96D3-A05E1DC3A35C}">
      <dsp:nvSpPr>
        <dsp:cNvPr id="0" name=""/>
        <dsp:cNvSpPr/>
      </dsp:nvSpPr>
      <dsp:spPr>
        <a:xfrm>
          <a:off x="4267208" y="1447794"/>
          <a:ext cx="1602506" cy="123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Printing started in Europe</a:t>
          </a:r>
          <a:endParaRPr lang="en-US" sz="1900" kern="1200" dirty="0"/>
        </a:p>
      </dsp:txBody>
      <dsp:txXfrm>
        <a:off x="4267208" y="1447794"/>
        <a:ext cx="1602506" cy="1232068"/>
      </dsp:txXfrm>
    </dsp:sp>
    <dsp:sp modelId="{B3A7C8A8-9E27-4966-A4A3-D39309EC16F0}">
      <dsp:nvSpPr>
        <dsp:cNvPr id="0" name=""/>
        <dsp:cNvSpPr/>
      </dsp:nvSpPr>
      <dsp:spPr>
        <a:xfrm>
          <a:off x="2285996" y="1422401"/>
          <a:ext cx="1602506" cy="120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Earliest recorded Literature</a:t>
          </a:r>
          <a:endParaRPr lang="en-US" sz="1900" kern="1200" dirty="0"/>
        </a:p>
      </dsp:txBody>
      <dsp:txXfrm>
        <a:off x="2285996" y="1422401"/>
        <a:ext cx="1602506" cy="1206337"/>
      </dsp:txXfrm>
    </dsp:sp>
    <dsp:sp modelId="{1D216ADC-C8DE-4FF7-AC40-81A2548F9628}">
      <dsp:nvSpPr>
        <dsp:cNvPr id="0" name=""/>
        <dsp:cNvSpPr/>
      </dsp:nvSpPr>
      <dsp:spPr>
        <a:xfrm>
          <a:off x="152403" y="1422401"/>
          <a:ext cx="1602506" cy="120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Brit Lit is the original Senior English</a:t>
          </a:r>
          <a:endParaRPr lang="en-US" sz="1900" kern="1200" dirty="0"/>
        </a:p>
      </dsp:txBody>
      <dsp:txXfrm>
        <a:off x="152403" y="1422401"/>
        <a:ext cx="1602506" cy="1206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B299-CA03-46B0-8EC7-E48CBC32AFD2}">
      <dsp:nvSpPr>
        <dsp:cNvPr id="0" name=""/>
        <dsp:cNvSpPr/>
      </dsp:nvSpPr>
      <dsp:spPr>
        <a:xfrm>
          <a:off x="3319471" y="3153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College essay</a:t>
          </a:r>
          <a:endParaRPr lang="en-US" sz="1700" kern="1200" dirty="0"/>
        </a:p>
      </dsp:txBody>
      <dsp:txXfrm>
        <a:off x="3377197" y="60879"/>
        <a:ext cx="1703804" cy="1067064"/>
      </dsp:txXfrm>
    </dsp:sp>
    <dsp:sp modelId="{01633904-D148-48A0-8E1F-3F0883642A8D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3282763" y="187541"/>
              </a:moveTo>
              <a:arcTo wR="2360661" hR="2360661" stAng="17579554" swAng="19595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8366F-30A9-4D43-A62E-1E123FB1CEBB}">
      <dsp:nvSpPr>
        <dsp:cNvPr id="0" name=""/>
        <dsp:cNvSpPr/>
      </dsp:nvSpPr>
      <dsp:spPr>
        <a:xfrm>
          <a:off x="5564594" y="16343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Hamlet versus Macbeth</a:t>
          </a:r>
          <a:endParaRPr lang="en-US" sz="1700" kern="1200" dirty="0"/>
        </a:p>
      </dsp:txBody>
      <dsp:txXfrm>
        <a:off x="5622320" y="1692056"/>
        <a:ext cx="1703804" cy="1067064"/>
      </dsp:txXfrm>
    </dsp:sp>
    <dsp:sp modelId="{93666434-3004-43C7-85BF-B00AAE56BDCA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4718108" y="2237515"/>
              </a:moveTo>
              <a:arcTo wR="2360661" hR="2360661" stAng="21420585" swAng="2194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9AB91-5D7C-446D-9CD1-696B38391D94}">
      <dsp:nvSpPr>
        <dsp:cNvPr id="0" name=""/>
        <dsp:cNvSpPr/>
      </dsp:nvSpPr>
      <dsp:spPr>
        <a:xfrm>
          <a:off x="4707033" y="42736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Author Project</a:t>
          </a:r>
          <a:endParaRPr lang="en-US" sz="1700" kern="1200" dirty="0"/>
        </a:p>
      </dsp:txBody>
      <dsp:txXfrm>
        <a:off x="4764759" y="4331356"/>
        <a:ext cx="1703804" cy="1067064"/>
      </dsp:txXfrm>
    </dsp:sp>
    <dsp:sp modelId="{8FCE95C7-20C0-415A-9D67-D43ACBA21135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2829230" y="4674352"/>
              </a:moveTo>
              <a:arcTo wR="2360661" hR="2360661" stAng="4713077" swAng="13738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10DC4-3038-4111-B13A-C92B1463BEF6}">
      <dsp:nvSpPr>
        <dsp:cNvPr id="0" name=""/>
        <dsp:cNvSpPr/>
      </dsp:nvSpPr>
      <dsp:spPr>
        <a:xfrm>
          <a:off x="1931909" y="42736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Dorian Gray personal essay</a:t>
          </a:r>
          <a:endParaRPr lang="en-US" sz="1700" kern="1200" dirty="0"/>
        </a:p>
      </dsp:txBody>
      <dsp:txXfrm>
        <a:off x="1989635" y="4331356"/>
        <a:ext cx="1703804" cy="1067064"/>
      </dsp:txXfrm>
    </dsp:sp>
    <dsp:sp modelId="{A9EC901C-171A-4CCB-ADB1-06224DB0FF0A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394172" y="3666664"/>
              </a:moveTo>
              <a:arcTo wR="2360661" hR="2360661" stAng="8784643" swAng="2194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0C828-4948-48B8-B7A0-BCEC015AD465}">
      <dsp:nvSpPr>
        <dsp:cNvPr id="0" name=""/>
        <dsp:cNvSpPr/>
      </dsp:nvSpPr>
      <dsp:spPr>
        <a:xfrm>
          <a:off x="1074349" y="1634330"/>
          <a:ext cx="1819256" cy="11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And a few minor ones here and there!</a:t>
          </a:r>
          <a:endParaRPr lang="en-US" sz="1700" kern="1200" dirty="0"/>
        </a:p>
      </dsp:txBody>
      <dsp:txXfrm>
        <a:off x="1132075" y="1692056"/>
        <a:ext cx="1703804" cy="1067064"/>
      </dsp:txXfrm>
    </dsp:sp>
    <dsp:sp modelId="{79BD4D63-C6E2-4F76-9FCF-497207C56062}">
      <dsp:nvSpPr>
        <dsp:cNvPr id="0" name=""/>
        <dsp:cNvSpPr/>
      </dsp:nvSpPr>
      <dsp:spPr>
        <a:xfrm>
          <a:off x="1868438" y="594412"/>
          <a:ext cx="4721323" cy="4721323"/>
        </a:xfrm>
        <a:custGeom>
          <a:avLst/>
          <a:gdLst/>
          <a:ahLst/>
          <a:cxnLst/>
          <a:rect l="0" t="0" r="0" b="0"/>
          <a:pathLst>
            <a:path>
              <a:moveTo>
                <a:pt x="411645" y="1028722"/>
              </a:moveTo>
              <a:arcTo wR="2360661" hR="2360661" stAng="12860900" swAng="19595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D24E-741C-47A0-9E46-35F247489B91}">
      <dsp:nvSpPr>
        <dsp:cNvPr id="0" name=""/>
        <dsp:cNvSpPr/>
      </dsp:nvSpPr>
      <dsp:spPr>
        <a:xfrm>
          <a:off x="971550" y="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Whether you are going to college or not, this is a college prep class</a:t>
          </a:r>
          <a:endParaRPr lang="en-US" sz="3200" kern="1200" dirty="0"/>
        </a:p>
      </dsp:txBody>
      <dsp:txXfrm>
        <a:off x="971550" y="0"/>
        <a:ext cx="3428999" cy="2057400"/>
      </dsp:txXfrm>
    </dsp:sp>
    <dsp:sp modelId="{1ED00DC1-4159-4A3C-8F4C-3C4A83CF3123}">
      <dsp:nvSpPr>
        <dsp:cNvPr id="0" name=""/>
        <dsp:cNvSpPr/>
      </dsp:nvSpPr>
      <dsp:spPr>
        <a:xfrm>
          <a:off x="4743449" y="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When you are done here, you will be ready!</a:t>
          </a:r>
          <a:endParaRPr lang="en-US" sz="3200" kern="1200" dirty="0"/>
        </a:p>
      </dsp:txBody>
      <dsp:txXfrm>
        <a:off x="4743449" y="0"/>
        <a:ext cx="3428999" cy="2057400"/>
      </dsp:txXfrm>
    </dsp:sp>
    <dsp:sp modelId="{78C8A9AC-D341-47E0-96D7-6666DC6D4EB7}">
      <dsp:nvSpPr>
        <dsp:cNvPr id="0" name=""/>
        <dsp:cNvSpPr/>
      </dsp:nvSpPr>
      <dsp:spPr>
        <a:xfrm>
          <a:off x="971550" y="24003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Also, keep close attention to your grades!</a:t>
          </a:r>
          <a:endParaRPr lang="en-US" sz="3200" kern="1200" dirty="0"/>
        </a:p>
      </dsp:txBody>
      <dsp:txXfrm>
        <a:off x="971550" y="2400300"/>
        <a:ext cx="3428999" cy="2057400"/>
      </dsp:txXfrm>
    </dsp:sp>
    <dsp:sp modelId="{5D289847-262E-4893-AA1B-5074C02F1CB2}">
      <dsp:nvSpPr>
        <dsp:cNvPr id="0" name=""/>
        <dsp:cNvSpPr/>
      </dsp:nvSpPr>
      <dsp:spPr>
        <a:xfrm>
          <a:off x="4743449" y="24003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You have to pass to Graduate!</a:t>
          </a:r>
          <a:endParaRPr lang="en-US" sz="3200" kern="1200" dirty="0"/>
        </a:p>
      </dsp:txBody>
      <dsp:txXfrm>
        <a:off x="4743449" y="2400300"/>
        <a:ext cx="3428999" cy="2057400"/>
      </dsp:txXfrm>
    </dsp:sp>
    <dsp:sp modelId="{8071C8E7-2CC4-480F-8942-1088873B4DB6}">
      <dsp:nvSpPr>
        <dsp:cNvPr id="0" name=""/>
        <dsp:cNvSpPr/>
      </dsp:nvSpPr>
      <dsp:spPr>
        <a:xfrm>
          <a:off x="2857500" y="4800600"/>
          <a:ext cx="3428999" cy="2057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Contact me by phone or email for any problems or concerns!</a:t>
          </a:r>
          <a:endParaRPr lang="en-US" sz="3200" kern="1200" dirty="0"/>
        </a:p>
      </dsp:txBody>
      <dsp:txXfrm>
        <a:off x="2857500" y="4800600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43EFB63-E715-4C0F-8887-1FB1910BB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2DBAA-80DD-465F-9949-97449B5D9642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0720B-A5A4-4E1D-B63A-FD2BA73CCBD7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FB63-E715-4C0F-8887-1FB1910BB5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52697-30CB-4C43-A9BC-973CDE6E1FBA}" type="slidenum">
              <a:rPr lang="en-US"/>
              <a:pPr/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2A87B-1F0A-43EE-8021-39F7AD88F797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2776E-44E2-4E91-96AE-B59A48D821AE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C4CF3-08E4-4D57-9AF7-D9A05FD7F84F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E46F5-64AF-4650-9BB0-73AF70A2922F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30B8B-1418-4EAA-89AB-60F0B4C08387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F349D-0B80-4881-A870-C4894B2ABEDE}" type="slidenum">
              <a:rPr lang="en-US"/>
              <a:pPr/>
              <a:t>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0C900-3200-4F67-B94B-A30EE1CEDDAF}" type="slidenum">
              <a:rPr lang="en-US"/>
              <a:pPr/>
              <a:t>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50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152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65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6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6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73A568-028B-4998-BD79-8E3EDFB0E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09ABD-363F-447C-9DD2-B740CF5AB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B19E1-2F69-44E2-92A6-F316D60D5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2145A-89A2-4DA0-9A88-BFA582EDE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E4DF-5AB1-46A2-954B-8C79DA703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88656-3FB0-414E-8136-197AA4D91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FE036-87FD-42CB-A330-C24FD28C8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B018-212E-4358-AFD5-1BD37CFE0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6BEA8-7256-4E77-9888-B79BA2D5E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13D6-4CEC-4B82-A886-BB20854ED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3BE91-E9E5-4841-B1FE-3E5AE905A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48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04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4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9B863840-327F-4F47-BEE5-79F8B62B9B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Stacy\My%20Documents\cut.wav" TargetMode="External"/><Relationship Id="rId6" Type="http://schemas.openxmlformats.org/officeDocument/2006/relationships/image" Target="../media/image2.png"/><Relationship Id="rId11" Type="http://schemas.microsoft.com/office/2007/relationships/diagramDrawing" Target="../diagrams/drawing2.xml"/><Relationship Id="rId5" Type="http://schemas.openxmlformats.org/officeDocument/2006/relationships/image" Target="../media/image1.wmf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audio" Target="file:///C:\Documents%20and%20Settings\Stacy\My%20Documents\JustCantWait-1.mid" TargetMode="External"/><Relationship Id="rId6" Type="http://schemas.openxmlformats.org/officeDocument/2006/relationships/hyperlink" Target="http://images.google.com/imgres?imgurl=http://www.stmatthews-yiewsley.co.uk/images/simba.gif&amp;imgrefurl=http://kim.uing.net/&amp;h=148&amp;w=150&amp;sz=6&amp;hl=en&amp;start=17&amp;tbnid=BnybwXcpRXes4M:&amp;tbnh=95&amp;tbnw=96&amp;prev=/images?q=simba&amp;svnum=10&amp;hl=en&amp;lr=" TargetMode="Externa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imgurl=http://www.outbackonline.net/cross/cross_mirror_cracked.jpg&amp;imgrefurl=http://www.outbackonline.net/cross/CrossLookingGlass.htm&amp;h=381&amp;w=400&amp;sz=39&amp;hl=en&amp;start=6&amp;tbnid=rlK_w_l7LbzGVM:&amp;tbnh=118&amp;tbnw=124&amp;prev=/images?q=cracked+mirror&amp;svnum=10&amp;hl=en&amp;lr=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Welcome to British Literature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Mrs. Buchholz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96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B13AD24E-741C-47A0-9E46-35F247489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ED00DC1-4159-4A3C-8F4C-3C4A83CF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8C8A9AC-D341-47E0-96D7-6666DC6D4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D289847-262E-4893-AA1B-5074C02F1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071C8E7-2CC4-480F-8942-1088873B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4864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6000" spc="3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The End</a:t>
            </a:r>
            <a:endParaRPr lang="en-US" sz="6000" spc="300" dirty="0">
              <a:solidFill>
                <a:srgbClr val="660066"/>
              </a:solidFill>
              <a:effectLst/>
              <a:latin typeface="Blackadder ITC" pitchFamily="82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Stacy\Local Settings\Temporary Internet Files\Content.IE5\DCXRGGLZ\MCj03044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3276600" cy="36018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347780"/>
              </p:ext>
            </p:extLst>
          </p:nvPr>
        </p:nvGraphicFramePr>
        <p:xfrm>
          <a:off x="304800" y="15240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0F990-8B45-4581-BBBE-C0EDB2E2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B00F990-8B45-4581-BBBE-C0EDB2E2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B00F990-8B45-4581-BBBE-C0EDB2E2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9A11B-EB02-4A6A-B2BF-42621C0A8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1289A11B-EB02-4A6A-B2BF-42621C0A8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A5EE0-0F1B-4768-ACC6-FB82044F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4FA5EE0-0F1B-4768-ACC6-FB82044FB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04BDC-9715-42E2-8C4E-BA562002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6C04BDC-9715-42E2-8C4E-BA562002C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0FB7E-886D-4BA4-95BD-8B03DE6ED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410FB7E-886D-4BA4-95BD-8B03DE6ED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ACE10-0000-0000-4C2C-7374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002ACE10-0000-0000-4C2C-7374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8327F-02C6-421F-9B7F-24F57707F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3D8327F-02C6-421F-9B7F-24F57707F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D3454-7459-4B28-8CF1-E8A352742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F7DD3454-7459-4B28-8CF1-E8A352742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834BD-B68E-47C2-922E-B15E32A1F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181834BD-B68E-47C2-922E-B15E32A1F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45742-F27F-4623-B09C-4B259195E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D945742-F27F-4623-B09C-4B259195E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12774-8BC5-42CF-BEE7-E6B76B68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82712774-8BC5-42CF-BEE7-E6B76B68F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ACE10-0000-0000-4C2C-7374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002ACE10-0000-0000-4C2C-7374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8FF7A4-3600-4B2C-8BBA-C5C9964D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BE8FF7A4-3600-4B2C-8BBA-C5C9964DE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69F0C-EAA5-4BD5-8917-AAC69A75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B2569F0C-EAA5-4BD5-8917-AAC69A75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E6523-C4C1-4483-9693-F16C23F82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C99E6523-C4C1-4483-9693-F16C23F82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Brit Lit?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600200"/>
            <a:ext cx="8540750" cy="4498975"/>
          </a:xfrm>
        </p:spPr>
        <p:txBody>
          <a:bodyPr/>
          <a:lstStyle/>
          <a:p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23556" name="Picture 4" descr="MCSY01894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1598613" cy="2514600"/>
          </a:xfrm>
          <a:prstGeom prst="rect">
            <a:avLst/>
          </a:prstGeom>
          <a:noFill/>
        </p:spPr>
      </p:pic>
      <p:pic>
        <p:nvPicPr>
          <p:cNvPr id="23558" name="cu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70866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52400" y="9144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cut.wav">
            <a:hlinkClick r:id="" action="ppaction://media"/>
          </p:cNvPr>
          <p:cNvPicPr>
            <a:picLocks noRot="1" noChangeAspect="1"/>
          </p:cNvPicPr>
          <p:nvPr>
            <a:wavAudioFile r:embed="rId2" name="cut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22887B-89F8-44A8-A61E-C972729F7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3B22887B-89F8-44A8-A61E-C972729F7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216ADC-C8DE-4FF7-AC40-81A2548F9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1D216ADC-C8DE-4FF7-AC40-81A2548F9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7C8A8-9E27-4966-A4A3-D39309EC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B3A7C8A8-9E27-4966-A4A3-D39309EC1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A6F97-95A1-4E32-96D3-A05E1DC3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D23A6F97-95A1-4E32-96D3-A05E1DC3A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23697B-6107-4B06-BBF8-A7D501BD9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E523697B-6107-4B06-BBF8-A7D501BD9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Anglo-Saxons</a:t>
            </a:r>
          </a:p>
        </p:txBody>
      </p:sp>
      <p:pic>
        <p:nvPicPr>
          <p:cNvPr id="245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eer_8k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7010400"/>
            <a:ext cx="304800" cy="3048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00200"/>
            <a:ext cx="8540750" cy="4498975"/>
          </a:xfrm>
          <a:effectLst>
            <a:softEdge rad="635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First we begin with the Anglo-Saxon warriors and Kings</a:t>
            </a:r>
          </a:p>
          <a:p>
            <a:endParaRPr lang="en-US" dirty="0"/>
          </a:p>
          <a:p>
            <a:r>
              <a:rPr lang="en-US" dirty="0"/>
              <a:t>Then to “Beowulf</a:t>
            </a:r>
            <a:r>
              <a:rPr lang="en-US" dirty="0" smtClean="0"/>
              <a:t>” - </a:t>
            </a:r>
            <a:r>
              <a:rPr lang="en-US" dirty="0"/>
              <a:t>the hero.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24580" name="Picture 4" descr="MCBD0980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828800"/>
            <a:ext cx="830263" cy="1771650"/>
          </a:xfrm>
          <a:prstGeom prst="rect">
            <a:avLst/>
          </a:prstGeom>
          <a:noFill/>
        </p:spPr>
      </p:pic>
      <p:pic>
        <p:nvPicPr>
          <p:cNvPr id="24581" name="Picture 5" descr="MCj009025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343400"/>
            <a:ext cx="1614488" cy="20526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85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Tale of Tales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Then on to “Canterbury Tales” by Chaucer who had a flair for shock value!</a:t>
            </a:r>
          </a:p>
          <a:p>
            <a:pPr>
              <a:buFont typeface="Arial" charset="0"/>
              <a:buNone/>
            </a:pPr>
            <a:endParaRPr lang="en-US"/>
          </a:p>
        </p:txBody>
      </p:sp>
      <p:pic>
        <p:nvPicPr>
          <p:cNvPr id="30724" name="Picture 4" descr="fart"/>
          <p:cNvPicPr>
            <a:picLocks noChangeAspect="1" noChangeArrowheads="1"/>
          </p:cNvPicPr>
          <p:nvPr/>
        </p:nvPicPr>
        <p:blipFill>
          <a:blip r:embed="rId4" cstate="print"/>
          <a:srcRect t="12791" r="65422" b="15117"/>
          <a:stretch>
            <a:fillRect/>
          </a:stretch>
        </p:blipFill>
        <p:spPr bwMode="auto">
          <a:xfrm>
            <a:off x="3886200" y="3124200"/>
            <a:ext cx="1366838" cy="2362200"/>
          </a:xfrm>
          <a:prstGeom prst="rect">
            <a:avLst/>
          </a:prstGeom>
          <a:noFill/>
        </p:spPr>
      </p:pic>
      <p:pic>
        <p:nvPicPr>
          <p:cNvPr id="307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rt_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708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32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Macbeth and Hamlet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chemeClr val="tx2">
              <a:lumMod val="25000"/>
            </a:schemeClr>
          </a:solidFill>
          <a:effectLst>
            <a:innerShdw blurRad="114300">
              <a:prstClr val="black"/>
            </a:innerShdw>
            <a:softEdge rad="635000"/>
          </a:effectLst>
        </p:spPr>
        <p:txBody>
          <a:bodyPr/>
          <a:lstStyle/>
          <a:p>
            <a:r>
              <a:rPr lang="en-US" dirty="0"/>
              <a:t>Oh no!  Shakespeare!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men who just can’t wait to be king!</a:t>
            </a:r>
          </a:p>
          <a:p>
            <a:pPr>
              <a:buFont typeface="Arial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32772" name="Picture 4" descr="MCj037907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76400"/>
            <a:ext cx="1403350" cy="1892300"/>
          </a:xfrm>
          <a:prstGeom prst="rect">
            <a:avLst/>
          </a:prstGeom>
          <a:noFill/>
        </p:spPr>
      </p:pic>
      <p:pic>
        <p:nvPicPr>
          <p:cNvPr id="32774" name="Picture 6" descr="simb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724400"/>
            <a:ext cx="1600200" cy="1584325"/>
          </a:xfrm>
          <a:prstGeom prst="rect">
            <a:avLst/>
          </a:prstGeom>
          <a:noFill/>
        </p:spPr>
      </p:pic>
      <p:pic>
        <p:nvPicPr>
          <p:cNvPr id="32776" name="JustCantWait-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7086600"/>
            <a:ext cx="304800" cy="304800"/>
          </a:xfrm>
          <a:prstGeom prst="rect">
            <a:avLst/>
          </a:prstGeom>
          <a:noFill/>
        </p:spPr>
      </p:pic>
      <p:pic>
        <p:nvPicPr>
          <p:cNvPr id="13" name="JustCantWait.wav">
            <a:hlinkClick r:id="" action="ppaction://media"/>
          </p:cNvPr>
          <p:cNvPicPr>
            <a:picLocks noRot="1" noChangeAspect="1"/>
          </p:cNvPicPr>
          <p:nvPr>
            <a:wavAudioFile r:embed="rId2" name="JustCantWait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repeatCount="200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00439 L 0.40416 -0.00439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own Author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divide the Romantic Era into our own research project.</a:t>
            </a:r>
          </a:p>
          <a:p>
            <a:r>
              <a:rPr lang="en-US"/>
              <a:t>Relax, you can do the mushy stuff if you want…</a:t>
            </a:r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endParaRPr lang="en-US"/>
          </a:p>
          <a:p>
            <a:r>
              <a:rPr lang="en-US"/>
              <a:t>Or the Depression or the monster stuff!</a:t>
            </a:r>
          </a:p>
        </p:txBody>
      </p:sp>
      <p:pic>
        <p:nvPicPr>
          <p:cNvPr id="31748" name="Picture 4" descr="MCj039748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1862138" cy="1820863"/>
          </a:xfrm>
          <a:prstGeom prst="rect">
            <a:avLst/>
          </a:prstGeom>
          <a:noFill/>
        </p:spPr>
      </p:pic>
      <p:pic>
        <p:nvPicPr>
          <p:cNvPr id="31749" name="Picture 5" descr="MCj01408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775" y="4724400"/>
            <a:ext cx="1927225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Then, Dorian….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en-US" dirty="0"/>
              <a:t>Poor, poor Dorian…</a:t>
            </a:r>
          </a:p>
          <a:p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36869" name="Picture 5" descr="cross_mirror_crack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438400"/>
            <a:ext cx="4114800" cy="3914775"/>
          </a:xfrm>
          <a:prstGeom prst="rect">
            <a:avLst/>
          </a:prstGeom>
          <a:noFill/>
        </p:spPr>
      </p:pic>
      <p:pic>
        <p:nvPicPr>
          <p:cNvPr id="368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LASSBR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708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9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  <p:bldLst>
      <p:bldP spid="36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 dirty="0"/>
              <a:t>Essays</a:t>
            </a:r>
          </a:p>
        </p:txBody>
      </p:sp>
      <p:pic>
        <p:nvPicPr>
          <p:cNvPr id="37892" name="Picture 4" descr="MCj03233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2106613" cy="212883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304800" y="1066800"/>
          <a:ext cx="84582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9B299-CA03-46B0-8EC7-E48CBC32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DD39B299-CA03-46B0-8EC7-E48CBC32A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33904-D148-48A0-8E1F-3F088364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633904-D148-48A0-8E1F-3F088364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A8366F-30A9-4D43-A62E-1E123FB1C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1A8366F-30A9-4D43-A62E-1E123FB1C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66434-3004-43C7-85BF-B00AAE56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3666434-3004-43C7-85BF-B00AAE56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D9AB91-5D7C-446D-9CD1-696B38391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E2D9AB91-5D7C-446D-9CD1-696B38391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E95C7-20C0-415A-9D67-D43ACBA21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FCE95C7-20C0-415A-9D67-D43ACBA21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710DC4-3038-4111-B13A-C92B1463B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6710DC4-3038-4111-B13A-C92B1463B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C901C-171A-4CCB-ADB1-06224DB0F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9EC901C-171A-4CCB-ADB1-06224DB0F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0C828-4948-48B8-B7A0-BCEC015AD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320C828-4948-48B8-B7A0-BCEC015AD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D4D63-C6E2-4F76-9FCF-497207C5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79BD4D63-C6E2-4F76-9FCF-497207C56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744</TotalTime>
  <Words>278</Words>
  <Application>Microsoft Office PowerPoint</Application>
  <PresentationFormat>On-screen Show (4:3)</PresentationFormat>
  <Paragraphs>61</Paragraphs>
  <Slides>11</Slides>
  <Notes>11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Compass</vt:lpstr>
      <vt:lpstr>Welcome to British Literature</vt:lpstr>
      <vt:lpstr>Who Am I?</vt:lpstr>
      <vt:lpstr>Why Brit Lit?</vt:lpstr>
      <vt:lpstr>Anglo-Saxons</vt:lpstr>
      <vt:lpstr>A Tale of Tales</vt:lpstr>
      <vt:lpstr>Macbeth and Hamlet</vt:lpstr>
      <vt:lpstr>Your own Author</vt:lpstr>
      <vt:lpstr>Then, Dorian….</vt:lpstr>
      <vt:lpstr>Essays</vt:lpstr>
      <vt:lpstr>College?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British Literature</dc:title>
  <dc:creator>Dave Buchholz</dc:creator>
  <cp:lastModifiedBy>stacy</cp:lastModifiedBy>
  <cp:revision>49</cp:revision>
  <dcterms:created xsi:type="dcterms:W3CDTF">2006-08-12T16:29:28Z</dcterms:created>
  <dcterms:modified xsi:type="dcterms:W3CDTF">2012-08-07T02:52:31Z</dcterms:modified>
</cp:coreProperties>
</file>